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3"/>
  </p:sldMasterIdLst>
  <p:notesMasterIdLst>
    <p:notesMasterId r:id="rId16"/>
  </p:notesMasterIdLst>
  <p:handoutMasterIdLst>
    <p:handoutMasterId r:id="rId17"/>
  </p:handoutMasterIdLst>
  <p:sldIdLst>
    <p:sldId id="282" r:id="rId4"/>
    <p:sldId id="293" r:id="rId5"/>
    <p:sldId id="283" r:id="rId6"/>
    <p:sldId id="294" r:id="rId7"/>
    <p:sldId id="291" r:id="rId8"/>
    <p:sldId id="300" r:id="rId9"/>
    <p:sldId id="296" r:id="rId10"/>
    <p:sldId id="297" r:id="rId11"/>
    <p:sldId id="295" r:id="rId12"/>
    <p:sldId id="298" r:id="rId13"/>
    <p:sldId id="299" r:id="rId14"/>
    <p:sldId id="281" r:id="rId15"/>
  </p:sldIdLst>
  <p:sldSz cx="12192000" cy="6858000"/>
  <p:notesSz cx="6858000" cy="9144000"/>
  <p:defaultTextStyle>
    <a:defPPr rtl="0"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31" autoAdjust="0"/>
  </p:normalViewPr>
  <p:slideViewPr>
    <p:cSldViewPr snapToGrid="0">
      <p:cViewPr varScale="1">
        <p:scale>
          <a:sx n="104" d="100"/>
          <a:sy n="104" d="100"/>
        </p:scale>
        <p:origin x="138" y="4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15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EADF51C-2CD1-45CF-AF33-1F8C6393867C}" type="datetime1">
              <a:rPr lang="da-DK" smtClean="0"/>
              <a:t>02-03-2020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sv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9535FA9-7558-419B-8BCE-23A6F5A53727}" type="datetime1">
              <a:rPr lang="da-DK" noProof="0" smtClean="0"/>
              <a:t>02-03-2020</a:t>
            </a:fld>
            <a:endParaRPr lang="da-DK" noProof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da-DK" noProof="0" smtClean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705238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10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350595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11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4582170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12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157534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2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754861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3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475199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4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302611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5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042034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6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154358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7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566892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8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24732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9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857189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7" name="Undertitel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4500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6" name="Pladsholder til tekst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1511250"/>
            <a:ext cx="4500000" cy="4680000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9" name="Undertitel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11" name="Pladsholder til tekst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titlen på siden</a:t>
            </a:r>
          </a:p>
        </p:txBody>
      </p:sp>
      <p:sp>
        <p:nvSpPr>
          <p:cNvPr id="10" name="Undertitel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 noProof="0"/>
              <a:t>Undertitel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3" name="Pladsholder til tekst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5" name="Pladsholder til tekst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7" name="Pladsholder til tekst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da-DK" noProof="0"/>
              <a:t>Tilføj en sidefod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5" name="Undertitel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fod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med indho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10" name="Undertitel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med indhol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  <p:sp>
        <p:nvSpPr>
          <p:cNvPr id="9" name="Pladsholder til billede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da-DK"/>
              <a:t>Klik for at redigere titeltypografier i master</a:t>
            </a:r>
            <a:endParaRPr lang="da-DK" dirty="0"/>
          </a:p>
        </p:txBody>
      </p:sp>
      <p:sp>
        <p:nvSpPr>
          <p:cNvPr id="11" name="Undertitel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9" name="Undertitel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Sammenligning – Pladsholder til venstre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/>
              <a:t>Rediger teksttypografier i master</a:t>
            </a:r>
            <a:endParaRPr lang="da-DK" dirty="0"/>
          </a:p>
        </p:txBody>
      </p:sp>
      <p:sp>
        <p:nvSpPr>
          <p:cNvPr id="4" name="Pladsholder til indhold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12" name="Sammenligning – Pladsholder til venstre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da-DK"/>
              <a:t>Rediger teksttypografier i master</a:t>
            </a:r>
            <a:endParaRPr lang="da-DK" dirty="0"/>
          </a:p>
        </p:txBody>
      </p:sp>
      <p:sp>
        <p:nvSpPr>
          <p:cNvPr id="8" name="Pladsholder til tekst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Angiv billedtekst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kk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da-DK"/>
              <a:t>Tak!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0" name="Pladsholder til tekst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Fulde navn</a:t>
            </a:r>
            <a:endParaRPr lang="da-DK" dirty="0"/>
          </a:p>
        </p:txBody>
      </p:sp>
      <p:sp>
        <p:nvSpPr>
          <p:cNvPr id="12" name="Pladsholder til tekst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Telefonnummer</a:t>
            </a:r>
            <a:endParaRPr lang="da-DK" dirty="0"/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Mail eller kaldenavn på sociale medier</a:t>
            </a:r>
            <a:endParaRPr lang="da-DK" dirty="0"/>
          </a:p>
        </p:txBody>
      </p:sp>
      <p:sp>
        <p:nvSpPr>
          <p:cNvPr id="14" name="Pladsholder til tekst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Firmaets websted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7" name="Undertitel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da-DK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GROUP</a:t>
            </a:r>
            <a:br>
              <a:rPr lang="da-DK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da-DK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da-DK" sz="1600" b="1" spc="-100" dirty="0">
                <a:solidFill>
                  <a:schemeClr val="tx1"/>
                </a:solidFill>
                <a:latin typeface="Corbel" panose="020B0503020204020204" pitchFamily="34" charset="0"/>
              </a:rPr>
              <a:t>A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kcupid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kstfelt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429000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da-DK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GROUP</a:t>
            </a:r>
            <a:br>
              <a:rPr lang="da-DK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da-DK" sz="1600" b="1" spc="-100" dirty="0">
                <a:latin typeface="Corbel" panose="020B0503020204020204" pitchFamily="34" charset="0"/>
              </a:rPr>
              <a:t>A</a:t>
            </a:r>
            <a:endParaRPr lang="da-DK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300" dirty="0"/>
              <a:t>MINI PROJECT 1</a:t>
            </a:r>
            <a:br>
              <a:rPr lang="da-DK" sz="5300" dirty="0"/>
            </a:br>
            <a:r>
              <a:rPr lang="da-DK" sz="4000" b="0" dirty="0" err="1"/>
              <a:t>Identifying</a:t>
            </a:r>
            <a:r>
              <a:rPr lang="da-DK" sz="4000" b="0" dirty="0"/>
              <a:t> the girl </a:t>
            </a:r>
            <a:r>
              <a:rPr lang="da-DK" sz="4000" b="0" dirty="0" err="1"/>
              <a:t>next</a:t>
            </a:r>
            <a:r>
              <a:rPr lang="da-DK" sz="4000" b="0" dirty="0"/>
              <a:t> </a:t>
            </a:r>
            <a:r>
              <a:rPr lang="da-DK" sz="4000" b="0" dirty="0" err="1"/>
              <a:t>door</a:t>
            </a:r>
            <a:endParaRPr lang="da-DK" sz="4000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/>
              <a:t>Lorem ipsum dolor sit amet, consectetur adipiscing elit.</a:t>
            </a:r>
            <a:endParaRPr lang="da-DK" dirty="0"/>
          </a:p>
        </p:txBody>
      </p:sp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379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FUTURE WORK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10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51777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FUTURE WORK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12997"/>
            <a:ext cx="9275418" cy="5288753"/>
          </a:xfrm>
        </p:spPr>
        <p:txBody>
          <a:bodyPr rtlCol="0"/>
          <a:lstStyle/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Multi</a:t>
            </a:r>
            <a:r>
              <a:rPr lang="da-DK" sz="3200" dirty="0"/>
              <a:t>-class </a:t>
            </a:r>
            <a:r>
              <a:rPr lang="da-DK" sz="3200" dirty="0" err="1"/>
              <a:t>analysis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Explore</a:t>
            </a:r>
            <a:r>
              <a:rPr lang="da-DK" sz="3200" dirty="0"/>
              <a:t> </a:t>
            </a:r>
            <a:r>
              <a:rPr lang="da-DK" sz="3200" dirty="0" err="1"/>
              <a:t>less</a:t>
            </a:r>
            <a:r>
              <a:rPr lang="da-DK" sz="3200" dirty="0"/>
              <a:t> </a:t>
            </a:r>
            <a:r>
              <a:rPr lang="da-DK" sz="3200" dirty="0" err="1"/>
              <a:t>frequent</a:t>
            </a:r>
            <a:r>
              <a:rPr lang="da-DK" sz="3200" dirty="0"/>
              <a:t>, more </a:t>
            </a:r>
            <a:r>
              <a:rPr lang="da-DK" sz="3200" dirty="0" err="1"/>
              <a:t>distinct</a:t>
            </a:r>
            <a:r>
              <a:rPr lang="da-DK" sz="3200" dirty="0"/>
              <a:t> n-grams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Larger</a:t>
            </a:r>
            <a:r>
              <a:rPr lang="da-DK" sz="3200" dirty="0"/>
              <a:t> </a:t>
            </a:r>
            <a:r>
              <a:rPr lang="da-DK" sz="3200" dirty="0" err="1"/>
              <a:t>selection</a:t>
            </a:r>
            <a:r>
              <a:rPr lang="da-DK" sz="3200" dirty="0"/>
              <a:t> of n-grams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Intersection</a:t>
            </a:r>
            <a:r>
              <a:rPr lang="da-DK" sz="3200" dirty="0"/>
              <a:t> </a:t>
            </a:r>
            <a:r>
              <a:rPr lang="da-DK" sz="3200" dirty="0" err="1"/>
              <a:t>between</a:t>
            </a:r>
            <a:r>
              <a:rPr lang="da-DK" sz="3200" dirty="0"/>
              <a:t> </a:t>
            </a:r>
            <a:r>
              <a:rPr lang="da-DK" sz="3200" dirty="0" err="1"/>
              <a:t>classifiers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Classifier</a:t>
            </a:r>
            <a:r>
              <a:rPr lang="da-DK" sz="3200" dirty="0"/>
              <a:t> sub-</a:t>
            </a:r>
            <a:r>
              <a:rPr lang="da-DK" sz="3200" dirty="0" err="1"/>
              <a:t>classes</a:t>
            </a:r>
            <a:r>
              <a:rPr lang="da-DK" sz="3200" dirty="0"/>
              <a:t> / </a:t>
            </a:r>
            <a:r>
              <a:rPr lang="da-DK" sz="3200" dirty="0" err="1"/>
              <a:t>subdividing</a:t>
            </a:r>
            <a:r>
              <a:rPr lang="da-DK" sz="3200" dirty="0"/>
              <a:t> ”</a:t>
            </a:r>
            <a:r>
              <a:rPr lang="da-DK" sz="3200" dirty="0" err="1"/>
              <a:t>interests</a:t>
            </a:r>
            <a:r>
              <a:rPr lang="da-DK" sz="3200" dirty="0"/>
              <a:t>”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Interesting</a:t>
            </a:r>
            <a:r>
              <a:rPr lang="da-DK" sz="3200" dirty="0"/>
              <a:t> </a:t>
            </a:r>
            <a:r>
              <a:rPr lang="da-DK" sz="3200" dirty="0" err="1"/>
              <a:t>distinct</a:t>
            </a:r>
            <a:r>
              <a:rPr lang="da-DK" sz="3200" dirty="0"/>
              <a:t> locations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11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90896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 descr="Sådan bruger du denne skabelon">
            <a:extLst>
              <a:ext uri="{FF2B5EF4-FFF2-40B4-BE49-F238E27FC236}">
                <a16:creationId xmlns:a16="http://schemas.microsoft.com/office/drawing/2014/main" id="{AF827C88-045E-4F68-9447-36B04E5AF96E}"/>
              </a:ext>
            </a:extLst>
          </p:cNvPr>
          <p:cNvGrpSpPr/>
          <p:nvPr/>
        </p:nvGrpSpPr>
        <p:grpSpPr>
          <a:xfrm>
            <a:off x="298484" y="589495"/>
            <a:ext cx="3002130" cy="3083313"/>
            <a:chOff x="1341135" y="527364"/>
            <a:chExt cx="3002130" cy="3083313"/>
          </a:xfrm>
        </p:grpSpPr>
        <p:sp>
          <p:nvSpPr>
            <p:cNvPr id="37" name="Ellipse 36" title="Baggrundsgrafikker til cirkel">
              <a:extLst>
                <a:ext uri="{FF2B5EF4-FFF2-40B4-BE49-F238E27FC236}">
                  <a16:creationId xmlns:a16="http://schemas.microsoft.com/office/drawing/2014/main" id="{C51FBE48-2848-4EC5-89D6-C5C86C105FD1}"/>
                </a:ext>
              </a:extLst>
            </p:cNvPr>
            <p:cNvSpPr/>
            <p:nvPr/>
          </p:nvSpPr>
          <p:spPr>
            <a:xfrm>
              <a:off x="1341135" y="814260"/>
              <a:ext cx="2796417" cy="279641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>
                <a:lnSpc>
                  <a:spcPts val="3000"/>
                </a:lnSpc>
              </a:pPr>
              <a:r>
                <a:rPr lang="da-DK" sz="2400" b="1"/>
                <a:t>Sådan</a:t>
              </a:r>
              <a:r>
                <a:rPr lang="da-DK" sz="2400"/>
                <a:t> </a:t>
              </a:r>
              <a:r>
                <a:rPr lang="da-DK" sz="2400" i="1"/>
                <a:t>tilpasser </a:t>
              </a:r>
              <a:r>
                <a:rPr lang="da-DK" sz="2400"/>
                <a:t>du denne skabelon.</a:t>
              </a:r>
              <a:endParaRPr lang="da-DK" sz="2400" dirty="0"/>
            </a:p>
          </p:txBody>
        </p:sp>
        <p:sp>
          <p:nvSpPr>
            <p:cNvPr id="40" name="Ellipse 39" title="Baggrundsgrafikker til cirkel">
              <a:extLst>
                <a:ext uri="{FF2B5EF4-FFF2-40B4-BE49-F238E27FC236}">
                  <a16:creationId xmlns:a16="http://schemas.microsoft.com/office/drawing/2014/main" id="{DDBE5AE1-0732-46F6-A796-4251201817EE}"/>
                </a:ext>
              </a:extLst>
            </p:cNvPr>
            <p:cNvSpPr/>
            <p:nvPr/>
          </p:nvSpPr>
          <p:spPr>
            <a:xfrm>
              <a:off x="3125525" y="527364"/>
              <a:ext cx="1217740" cy="121774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sp>
          <p:nvSpPr>
            <p:cNvPr id="41" name="Ellipse 40" title="Baggrundsgrafikker til cirkel">
              <a:extLst>
                <a:ext uri="{FF2B5EF4-FFF2-40B4-BE49-F238E27FC236}">
                  <a16:creationId xmlns:a16="http://schemas.microsoft.com/office/drawing/2014/main" id="{4571EFCA-4D6B-4975-BCE3-09C7F433B4DA}"/>
                </a:ext>
              </a:extLst>
            </p:cNvPr>
            <p:cNvSpPr/>
            <p:nvPr/>
          </p:nvSpPr>
          <p:spPr>
            <a:xfrm>
              <a:off x="1537865" y="3001655"/>
              <a:ext cx="360000" cy="36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sp>
          <p:nvSpPr>
            <p:cNvPr id="38" name="Titel 2">
              <a:extLst>
                <a:ext uri="{FF2B5EF4-FFF2-40B4-BE49-F238E27FC236}">
                  <a16:creationId xmlns:a16="http://schemas.microsoft.com/office/drawing/2014/main" id="{E3AEFCE0-0A87-4B19-ABDE-39B6D794A7ED}"/>
                </a:ext>
              </a:extLst>
            </p:cNvPr>
            <p:cNvSpPr txBox="1">
              <a:spLocks/>
            </p:cNvSpPr>
            <p:nvPr/>
          </p:nvSpPr>
          <p:spPr>
            <a:xfrm>
              <a:off x="3133073" y="654208"/>
              <a:ext cx="1188691" cy="1186824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 spc="-15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 rtl="0"/>
              <a:r>
                <a:rPr lang="da-DK" sz="7200" b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?</a:t>
              </a:r>
              <a:endParaRPr lang="da-DK" sz="7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Rektangel 5" descr="Baggrundsfelt med vejledning">
            <a:extLst>
              <a:ext uri="{FF2B5EF4-FFF2-40B4-BE49-F238E27FC236}">
                <a16:creationId xmlns:a16="http://schemas.microsoft.com/office/drawing/2014/main" id="{20779E53-6FBF-49D4-B71F-9C4591CB06D5}"/>
              </a:ext>
            </a:extLst>
          </p:cNvPr>
          <p:cNvSpPr/>
          <p:nvPr/>
        </p:nvSpPr>
        <p:spPr>
          <a:xfrm>
            <a:off x="3489598" y="70559"/>
            <a:ext cx="4708996" cy="4177558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43" name="Ellipse 42" title="Baggrundsgrafikker til cirkel">
            <a:extLst>
              <a:ext uri="{FF2B5EF4-FFF2-40B4-BE49-F238E27FC236}">
                <a16:creationId xmlns:a16="http://schemas.microsoft.com/office/drawing/2014/main" id="{C4AAE0A8-79D5-440B-B812-5976D3EDBD0C}"/>
              </a:ext>
            </a:extLst>
          </p:cNvPr>
          <p:cNvSpPr/>
          <p:nvPr/>
        </p:nvSpPr>
        <p:spPr>
          <a:xfrm>
            <a:off x="3630478" y="200418"/>
            <a:ext cx="426811" cy="4268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da-DK" b="1"/>
              <a:t>1</a:t>
            </a:r>
            <a:endParaRPr lang="da-DK" b="1" dirty="0"/>
          </a:p>
        </p:txBody>
      </p:sp>
      <p:grpSp>
        <p:nvGrpSpPr>
          <p:cNvPr id="46" name="Gruppe 45" title="Tilføj dine billeder">
            <a:extLst>
              <a:ext uri="{FF2B5EF4-FFF2-40B4-BE49-F238E27FC236}">
                <a16:creationId xmlns:a16="http://schemas.microsoft.com/office/drawing/2014/main" id="{D61E15D2-0BAF-4A2C-9698-DD4F6BAB920D}"/>
              </a:ext>
            </a:extLst>
          </p:cNvPr>
          <p:cNvGrpSpPr/>
          <p:nvPr/>
        </p:nvGrpSpPr>
        <p:grpSpPr>
          <a:xfrm>
            <a:off x="3628308" y="530352"/>
            <a:ext cx="4341658" cy="3585643"/>
            <a:chOff x="424893" y="379770"/>
            <a:chExt cx="4341658" cy="3585643"/>
          </a:xfrm>
        </p:grpSpPr>
        <p:sp>
          <p:nvSpPr>
            <p:cNvPr id="15" name="Tekstfelt 14">
              <a:extLst>
                <a:ext uri="{FF2B5EF4-FFF2-40B4-BE49-F238E27FC236}">
                  <a16:creationId xmlns:a16="http://schemas.microsoft.com/office/drawing/2014/main" id="{5083EB4B-86A0-45E7-8493-F0169A4CCC87}"/>
                </a:ext>
              </a:extLst>
            </p:cNvPr>
            <p:cNvSpPr txBox="1"/>
            <p:nvPr/>
          </p:nvSpPr>
          <p:spPr>
            <a:xfrm>
              <a:off x="499040" y="379770"/>
              <a:ext cx="41366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da-DK" sz="2000" b="1">
                  <a:latin typeface="+mj-lt"/>
                </a:rPr>
                <a:t>Tilføj dine billeder</a:t>
              </a:r>
              <a:endParaRPr lang="da-DK" sz="2000" b="1" dirty="0">
                <a:latin typeface="+mj-lt"/>
              </a:endParaRPr>
            </a:p>
          </p:txBody>
        </p:sp>
        <p:pic>
          <p:nvPicPr>
            <p:cNvPr id="12" name="Billede 11" title="Grafikker til skabelonvejledning">
              <a:extLst>
                <a:ext uri="{FF2B5EF4-FFF2-40B4-BE49-F238E27FC236}">
                  <a16:creationId xmlns:a16="http://schemas.microsoft.com/office/drawing/2014/main" id="{B945A26A-43DB-4AED-BA9E-E81359BA2E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64686" y="910689"/>
              <a:ext cx="1985426" cy="2008300"/>
            </a:xfrm>
            <a:prstGeom prst="rect">
              <a:avLst/>
            </a:prstGeom>
          </p:spPr>
        </p:pic>
        <p:sp>
          <p:nvSpPr>
            <p:cNvPr id="20" name="Grafik 18" title="Pil til skabelonvejledning">
              <a:extLst>
                <a:ext uri="{FF2B5EF4-FFF2-40B4-BE49-F238E27FC236}">
                  <a16:creationId xmlns:a16="http://schemas.microsoft.com/office/drawing/2014/main" id="{3CDE6CC0-E86B-4B0C-B994-AD3ECE46636B}"/>
                </a:ext>
              </a:extLst>
            </p:cNvPr>
            <p:cNvSpPr/>
            <p:nvPr/>
          </p:nvSpPr>
          <p:spPr>
            <a:xfrm rot="4500000" flipH="1">
              <a:off x="1365275" y="2606461"/>
              <a:ext cx="367586" cy="457870"/>
            </a:xfrm>
            <a:custGeom>
              <a:avLst/>
              <a:gdLst>
                <a:gd name="connsiteX0" fmla="*/ 27380 w 542925"/>
                <a:gd name="connsiteY0" fmla="*/ 669232 h 676275"/>
                <a:gd name="connsiteX1" fmla="*/ 138823 w 542925"/>
                <a:gd name="connsiteY1" fmla="*/ 376814 h 676275"/>
                <a:gd name="connsiteX2" fmla="*/ 352183 w 542925"/>
                <a:gd name="connsiteY2" fmla="*/ 147262 h 676275"/>
                <a:gd name="connsiteX3" fmla="*/ 485533 w 542925"/>
                <a:gd name="connsiteY3" fmla="*/ 68204 h 676275"/>
                <a:gd name="connsiteX4" fmla="*/ 469340 w 542925"/>
                <a:gd name="connsiteY4" fmla="*/ 96779 h 676275"/>
                <a:gd name="connsiteX5" fmla="*/ 416953 w 542925"/>
                <a:gd name="connsiteY5" fmla="*/ 192029 h 676275"/>
                <a:gd name="connsiteX6" fmla="*/ 433145 w 542925"/>
                <a:gd name="connsiteY6" fmla="*/ 216794 h 676275"/>
                <a:gd name="connsiteX7" fmla="*/ 484580 w 542925"/>
                <a:gd name="connsiteY7" fmla="*/ 124402 h 676275"/>
                <a:gd name="connsiteX8" fmla="*/ 509345 w 542925"/>
                <a:gd name="connsiteY8" fmla="*/ 78682 h 676275"/>
                <a:gd name="connsiteX9" fmla="*/ 536015 w 542925"/>
                <a:gd name="connsiteY9" fmla="*/ 37724 h 676275"/>
                <a:gd name="connsiteX10" fmla="*/ 524585 w 542925"/>
                <a:gd name="connsiteY10" fmla="*/ 7244 h 676275"/>
                <a:gd name="connsiteX11" fmla="*/ 297890 w 542925"/>
                <a:gd name="connsiteY11" fmla="*/ 39629 h 676275"/>
                <a:gd name="connsiteX12" fmla="*/ 307415 w 542925"/>
                <a:gd name="connsiteY12" fmla="*/ 71062 h 676275"/>
                <a:gd name="connsiteX13" fmla="*/ 436003 w 542925"/>
                <a:gd name="connsiteY13" fmla="*/ 54869 h 676275"/>
                <a:gd name="connsiteX14" fmla="*/ 233120 w 542925"/>
                <a:gd name="connsiteY14" fmla="*/ 208222 h 676275"/>
                <a:gd name="connsiteX15" fmla="*/ 57860 w 542925"/>
                <a:gd name="connsiteY15" fmla="*/ 473969 h 676275"/>
                <a:gd name="connsiteX16" fmla="*/ 7378 w 542925"/>
                <a:gd name="connsiteY16" fmla="*/ 648277 h 676275"/>
                <a:gd name="connsiteX17" fmla="*/ 14045 w 542925"/>
                <a:gd name="connsiteY17" fmla="*/ 670184 h 676275"/>
                <a:gd name="connsiteX18" fmla="*/ 27380 w 542925"/>
                <a:gd name="connsiteY18" fmla="*/ 669232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42925" h="676275">
                  <a:moveTo>
                    <a:pt x="27380" y="669232"/>
                  </a:moveTo>
                  <a:cubicBezTo>
                    <a:pt x="44525" y="565409"/>
                    <a:pt x="83578" y="465397"/>
                    <a:pt x="138823" y="376814"/>
                  </a:cubicBezTo>
                  <a:cubicBezTo>
                    <a:pt x="195020" y="288232"/>
                    <a:pt x="267410" y="209174"/>
                    <a:pt x="352183" y="147262"/>
                  </a:cubicBezTo>
                  <a:cubicBezTo>
                    <a:pt x="394093" y="116782"/>
                    <a:pt x="438860" y="90112"/>
                    <a:pt x="485533" y="68204"/>
                  </a:cubicBezTo>
                  <a:cubicBezTo>
                    <a:pt x="479818" y="77729"/>
                    <a:pt x="475055" y="87254"/>
                    <a:pt x="469340" y="96779"/>
                  </a:cubicBezTo>
                  <a:cubicBezTo>
                    <a:pt x="452195" y="128212"/>
                    <a:pt x="434098" y="160597"/>
                    <a:pt x="416953" y="192029"/>
                  </a:cubicBezTo>
                  <a:cubicBezTo>
                    <a:pt x="412190" y="201554"/>
                    <a:pt x="425525" y="230129"/>
                    <a:pt x="433145" y="216794"/>
                  </a:cubicBezTo>
                  <a:cubicBezTo>
                    <a:pt x="450290" y="186314"/>
                    <a:pt x="467435" y="154882"/>
                    <a:pt x="484580" y="124402"/>
                  </a:cubicBezTo>
                  <a:cubicBezTo>
                    <a:pt x="493153" y="109162"/>
                    <a:pt x="501725" y="93922"/>
                    <a:pt x="509345" y="78682"/>
                  </a:cubicBezTo>
                  <a:cubicBezTo>
                    <a:pt x="516965" y="64394"/>
                    <a:pt x="523633" y="48202"/>
                    <a:pt x="536015" y="37724"/>
                  </a:cubicBezTo>
                  <a:cubicBezTo>
                    <a:pt x="543635" y="31057"/>
                    <a:pt x="535063" y="5339"/>
                    <a:pt x="524585" y="7244"/>
                  </a:cubicBezTo>
                  <a:cubicBezTo>
                    <a:pt x="449338" y="21532"/>
                    <a:pt x="374090" y="32009"/>
                    <a:pt x="297890" y="39629"/>
                  </a:cubicBezTo>
                  <a:cubicBezTo>
                    <a:pt x="287413" y="40582"/>
                    <a:pt x="295033" y="72967"/>
                    <a:pt x="307415" y="71062"/>
                  </a:cubicBezTo>
                  <a:cubicBezTo>
                    <a:pt x="350278" y="66299"/>
                    <a:pt x="393140" y="61537"/>
                    <a:pt x="436003" y="54869"/>
                  </a:cubicBezTo>
                  <a:cubicBezTo>
                    <a:pt x="360755" y="94874"/>
                    <a:pt x="292175" y="147262"/>
                    <a:pt x="233120" y="208222"/>
                  </a:cubicBezTo>
                  <a:cubicBezTo>
                    <a:pt x="158825" y="284422"/>
                    <a:pt x="98818" y="375862"/>
                    <a:pt x="57860" y="473969"/>
                  </a:cubicBezTo>
                  <a:cubicBezTo>
                    <a:pt x="35000" y="530167"/>
                    <a:pt x="17855" y="588269"/>
                    <a:pt x="7378" y="648277"/>
                  </a:cubicBezTo>
                  <a:cubicBezTo>
                    <a:pt x="6425" y="655897"/>
                    <a:pt x="8330" y="665422"/>
                    <a:pt x="14045" y="670184"/>
                  </a:cubicBezTo>
                  <a:cubicBezTo>
                    <a:pt x="20713" y="676852"/>
                    <a:pt x="25475" y="675899"/>
                    <a:pt x="27380" y="66923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rtl="0"/>
              <a:endParaRPr lang="da-DK" dirty="0"/>
            </a:p>
          </p:txBody>
        </p:sp>
        <p:sp>
          <p:nvSpPr>
            <p:cNvPr id="16" name="Tekstfelt 15">
              <a:extLst>
                <a:ext uri="{FF2B5EF4-FFF2-40B4-BE49-F238E27FC236}">
                  <a16:creationId xmlns:a16="http://schemas.microsoft.com/office/drawing/2014/main" id="{1AA52088-CC08-4B31-88C3-7589922DEBB6}"/>
                </a:ext>
              </a:extLst>
            </p:cNvPr>
            <p:cNvSpPr txBox="1"/>
            <p:nvPr/>
          </p:nvSpPr>
          <p:spPr>
            <a:xfrm>
              <a:off x="424893" y="3134417"/>
              <a:ext cx="21384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da-DK" sz="1600" b="1"/>
                <a:t>Slet </a:t>
              </a:r>
              <a:r>
                <a:rPr lang="da-DK" sz="1600"/>
                <a:t>pladsholderen til billedet eller ikonet, –</a:t>
              </a:r>
              <a:endParaRPr lang="da-DK" sz="1600" dirty="0"/>
            </a:p>
          </p:txBody>
        </p:sp>
        <p:pic>
          <p:nvPicPr>
            <p:cNvPr id="13" name="Billede 12">
              <a:extLst>
                <a:ext uri="{FF2B5EF4-FFF2-40B4-BE49-F238E27FC236}">
                  <a16:creationId xmlns:a16="http://schemas.microsoft.com/office/drawing/2014/main" id="{56A7864C-1101-45CF-B3E0-1BB84A195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0660" y="963918"/>
              <a:ext cx="1905000" cy="1922971"/>
            </a:xfrm>
            <a:prstGeom prst="rect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</p:pic>
        <p:sp>
          <p:nvSpPr>
            <p:cNvPr id="21" name="Grafik 18" title="Pil til skabelonvejledning">
              <a:extLst>
                <a:ext uri="{FF2B5EF4-FFF2-40B4-BE49-F238E27FC236}">
                  <a16:creationId xmlns:a16="http://schemas.microsoft.com/office/drawing/2014/main" id="{051A3989-527C-4619-9BF7-E99892F1986E}"/>
                </a:ext>
              </a:extLst>
            </p:cNvPr>
            <p:cNvSpPr/>
            <p:nvPr/>
          </p:nvSpPr>
          <p:spPr>
            <a:xfrm rot="17820117">
              <a:off x="3452257" y="2502894"/>
              <a:ext cx="421360" cy="524851"/>
            </a:xfrm>
            <a:custGeom>
              <a:avLst/>
              <a:gdLst>
                <a:gd name="connsiteX0" fmla="*/ 27380 w 542925"/>
                <a:gd name="connsiteY0" fmla="*/ 669232 h 676275"/>
                <a:gd name="connsiteX1" fmla="*/ 138823 w 542925"/>
                <a:gd name="connsiteY1" fmla="*/ 376814 h 676275"/>
                <a:gd name="connsiteX2" fmla="*/ 352183 w 542925"/>
                <a:gd name="connsiteY2" fmla="*/ 147262 h 676275"/>
                <a:gd name="connsiteX3" fmla="*/ 485533 w 542925"/>
                <a:gd name="connsiteY3" fmla="*/ 68204 h 676275"/>
                <a:gd name="connsiteX4" fmla="*/ 469340 w 542925"/>
                <a:gd name="connsiteY4" fmla="*/ 96779 h 676275"/>
                <a:gd name="connsiteX5" fmla="*/ 416953 w 542925"/>
                <a:gd name="connsiteY5" fmla="*/ 192029 h 676275"/>
                <a:gd name="connsiteX6" fmla="*/ 433145 w 542925"/>
                <a:gd name="connsiteY6" fmla="*/ 216794 h 676275"/>
                <a:gd name="connsiteX7" fmla="*/ 484580 w 542925"/>
                <a:gd name="connsiteY7" fmla="*/ 124402 h 676275"/>
                <a:gd name="connsiteX8" fmla="*/ 509345 w 542925"/>
                <a:gd name="connsiteY8" fmla="*/ 78682 h 676275"/>
                <a:gd name="connsiteX9" fmla="*/ 536015 w 542925"/>
                <a:gd name="connsiteY9" fmla="*/ 37724 h 676275"/>
                <a:gd name="connsiteX10" fmla="*/ 524585 w 542925"/>
                <a:gd name="connsiteY10" fmla="*/ 7244 h 676275"/>
                <a:gd name="connsiteX11" fmla="*/ 297890 w 542925"/>
                <a:gd name="connsiteY11" fmla="*/ 39629 h 676275"/>
                <a:gd name="connsiteX12" fmla="*/ 307415 w 542925"/>
                <a:gd name="connsiteY12" fmla="*/ 71062 h 676275"/>
                <a:gd name="connsiteX13" fmla="*/ 436003 w 542925"/>
                <a:gd name="connsiteY13" fmla="*/ 54869 h 676275"/>
                <a:gd name="connsiteX14" fmla="*/ 233120 w 542925"/>
                <a:gd name="connsiteY14" fmla="*/ 208222 h 676275"/>
                <a:gd name="connsiteX15" fmla="*/ 57860 w 542925"/>
                <a:gd name="connsiteY15" fmla="*/ 473969 h 676275"/>
                <a:gd name="connsiteX16" fmla="*/ 7378 w 542925"/>
                <a:gd name="connsiteY16" fmla="*/ 648277 h 676275"/>
                <a:gd name="connsiteX17" fmla="*/ 14045 w 542925"/>
                <a:gd name="connsiteY17" fmla="*/ 670184 h 676275"/>
                <a:gd name="connsiteX18" fmla="*/ 27380 w 542925"/>
                <a:gd name="connsiteY18" fmla="*/ 669232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42925" h="676275">
                  <a:moveTo>
                    <a:pt x="27380" y="669232"/>
                  </a:moveTo>
                  <a:cubicBezTo>
                    <a:pt x="44525" y="565409"/>
                    <a:pt x="83578" y="465397"/>
                    <a:pt x="138823" y="376814"/>
                  </a:cubicBezTo>
                  <a:cubicBezTo>
                    <a:pt x="195020" y="288232"/>
                    <a:pt x="267410" y="209174"/>
                    <a:pt x="352183" y="147262"/>
                  </a:cubicBezTo>
                  <a:cubicBezTo>
                    <a:pt x="394093" y="116782"/>
                    <a:pt x="438860" y="90112"/>
                    <a:pt x="485533" y="68204"/>
                  </a:cubicBezTo>
                  <a:cubicBezTo>
                    <a:pt x="479818" y="77729"/>
                    <a:pt x="475055" y="87254"/>
                    <a:pt x="469340" y="96779"/>
                  </a:cubicBezTo>
                  <a:cubicBezTo>
                    <a:pt x="452195" y="128212"/>
                    <a:pt x="434098" y="160597"/>
                    <a:pt x="416953" y="192029"/>
                  </a:cubicBezTo>
                  <a:cubicBezTo>
                    <a:pt x="412190" y="201554"/>
                    <a:pt x="425525" y="230129"/>
                    <a:pt x="433145" y="216794"/>
                  </a:cubicBezTo>
                  <a:cubicBezTo>
                    <a:pt x="450290" y="186314"/>
                    <a:pt x="467435" y="154882"/>
                    <a:pt x="484580" y="124402"/>
                  </a:cubicBezTo>
                  <a:cubicBezTo>
                    <a:pt x="493153" y="109162"/>
                    <a:pt x="501725" y="93922"/>
                    <a:pt x="509345" y="78682"/>
                  </a:cubicBezTo>
                  <a:cubicBezTo>
                    <a:pt x="516965" y="64394"/>
                    <a:pt x="523633" y="48202"/>
                    <a:pt x="536015" y="37724"/>
                  </a:cubicBezTo>
                  <a:cubicBezTo>
                    <a:pt x="543635" y="31057"/>
                    <a:pt x="535063" y="5339"/>
                    <a:pt x="524585" y="7244"/>
                  </a:cubicBezTo>
                  <a:cubicBezTo>
                    <a:pt x="449338" y="21532"/>
                    <a:pt x="374090" y="32009"/>
                    <a:pt x="297890" y="39629"/>
                  </a:cubicBezTo>
                  <a:cubicBezTo>
                    <a:pt x="287413" y="40582"/>
                    <a:pt x="295033" y="72967"/>
                    <a:pt x="307415" y="71062"/>
                  </a:cubicBezTo>
                  <a:cubicBezTo>
                    <a:pt x="350278" y="66299"/>
                    <a:pt x="393140" y="61537"/>
                    <a:pt x="436003" y="54869"/>
                  </a:cubicBezTo>
                  <a:cubicBezTo>
                    <a:pt x="360755" y="94874"/>
                    <a:pt x="292175" y="147262"/>
                    <a:pt x="233120" y="208222"/>
                  </a:cubicBezTo>
                  <a:cubicBezTo>
                    <a:pt x="158825" y="284422"/>
                    <a:pt x="98818" y="375862"/>
                    <a:pt x="57860" y="473969"/>
                  </a:cubicBezTo>
                  <a:cubicBezTo>
                    <a:pt x="35000" y="530167"/>
                    <a:pt x="17855" y="588269"/>
                    <a:pt x="7378" y="648277"/>
                  </a:cubicBezTo>
                  <a:cubicBezTo>
                    <a:pt x="6425" y="655897"/>
                    <a:pt x="8330" y="665422"/>
                    <a:pt x="14045" y="670184"/>
                  </a:cubicBezTo>
                  <a:cubicBezTo>
                    <a:pt x="20713" y="676852"/>
                    <a:pt x="25475" y="675899"/>
                    <a:pt x="27380" y="66923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rtl="0"/>
              <a:endParaRPr lang="da-DK" dirty="0"/>
            </a:p>
          </p:txBody>
        </p:sp>
        <p:sp>
          <p:nvSpPr>
            <p:cNvPr id="17" name="Tekstfelt 16">
              <a:extLst>
                <a:ext uri="{FF2B5EF4-FFF2-40B4-BE49-F238E27FC236}">
                  <a16:creationId xmlns:a16="http://schemas.microsoft.com/office/drawing/2014/main" id="{0F108E97-1B0C-4A75-91C1-1B9A03212BD0}"/>
                </a:ext>
              </a:extLst>
            </p:cNvPr>
            <p:cNvSpPr txBox="1"/>
            <p:nvPr/>
          </p:nvSpPr>
          <p:spPr>
            <a:xfrm>
              <a:off x="2628134" y="3134416"/>
              <a:ext cx="21384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da-DK" sz="1600"/>
                <a:t>og markér det derefter, </a:t>
              </a:r>
              <a:r>
                <a:rPr lang="da-DK" sz="1600" b="1" i="1"/>
                <a:t>eller</a:t>
              </a:r>
              <a:r>
                <a:rPr lang="da-DK" sz="1600"/>
                <a:t> træk og slip billedet.</a:t>
              </a:r>
              <a:endParaRPr lang="da-DK" sz="1600" dirty="0"/>
            </a:p>
          </p:txBody>
        </p:sp>
      </p:grpSp>
      <p:sp>
        <p:nvSpPr>
          <p:cNvPr id="42" name="Rektangel 41" descr="Baggrundsfelt med vejledning">
            <a:extLst>
              <a:ext uri="{FF2B5EF4-FFF2-40B4-BE49-F238E27FC236}">
                <a16:creationId xmlns:a16="http://schemas.microsoft.com/office/drawing/2014/main" id="{3844B058-3CE8-4852-BEF6-257F8549EE99}"/>
              </a:ext>
            </a:extLst>
          </p:cNvPr>
          <p:cNvSpPr/>
          <p:nvPr/>
        </p:nvSpPr>
        <p:spPr>
          <a:xfrm>
            <a:off x="8282947" y="2345290"/>
            <a:ext cx="3803798" cy="3550685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45" name="Ellipse 44" title="Baggrundsgrafikker til cirkel">
            <a:extLst>
              <a:ext uri="{FF2B5EF4-FFF2-40B4-BE49-F238E27FC236}">
                <a16:creationId xmlns:a16="http://schemas.microsoft.com/office/drawing/2014/main" id="{840F97B3-0E1D-40DC-BF8C-2D40E7DDC61C}"/>
              </a:ext>
            </a:extLst>
          </p:cNvPr>
          <p:cNvSpPr/>
          <p:nvPr/>
        </p:nvSpPr>
        <p:spPr>
          <a:xfrm>
            <a:off x="8426865" y="2498870"/>
            <a:ext cx="426811" cy="4268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da-DK" b="1"/>
              <a:t>2</a:t>
            </a:r>
            <a:endParaRPr lang="da-DK" b="1" dirty="0"/>
          </a:p>
        </p:txBody>
      </p:sp>
      <p:sp>
        <p:nvSpPr>
          <p:cNvPr id="14" name="Tekstfelt 13">
            <a:extLst>
              <a:ext uri="{FF2B5EF4-FFF2-40B4-BE49-F238E27FC236}">
                <a16:creationId xmlns:a16="http://schemas.microsoft.com/office/drawing/2014/main" id="{7EAFFD73-4869-4CC3-8C60-E7C58E91DDE1}"/>
              </a:ext>
            </a:extLst>
          </p:cNvPr>
          <p:cNvSpPr txBox="1"/>
          <p:nvPr/>
        </p:nvSpPr>
        <p:spPr>
          <a:xfrm>
            <a:off x="8672699" y="3055471"/>
            <a:ext cx="30052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da-DK" sz="2000" b="1">
                <a:latin typeface="+mj-lt"/>
              </a:rPr>
              <a:t>Firmaets logo</a:t>
            </a:r>
            <a:endParaRPr lang="da-DK" sz="2000" b="1" dirty="0">
              <a:latin typeface="+mj-lt"/>
            </a:endParaRP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DBE590BD-3E87-43CE-BDCC-A6A81A224642}"/>
              </a:ext>
            </a:extLst>
          </p:cNvPr>
          <p:cNvSpPr txBox="1"/>
          <p:nvPr/>
        </p:nvSpPr>
        <p:spPr>
          <a:xfrm>
            <a:off x="8672699" y="3659011"/>
            <a:ext cx="30052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da-DK" sz="1600" dirty="0"/>
              <a:t>Indsæt dit firmas logo </a:t>
            </a:r>
            <a:br>
              <a:rPr lang="da-DK" sz="1600" dirty="0"/>
            </a:br>
            <a:r>
              <a:rPr lang="da-DK" sz="1600" dirty="0"/>
              <a:t>på </a:t>
            </a:r>
            <a:r>
              <a:rPr lang="da-DK" sz="1600" b="1" dirty="0"/>
              <a:t>Masterslide</a:t>
            </a:r>
          </a:p>
          <a:p>
            <a:pPr algn="ctr" rtl="0"/>
            <a:br>
              <a:rPr lang="da-DK" dirty="0"/>
            </a:br>
            <a:r>
              <a:rPr lang="da-DK" dirty="0"/>
              <a:t>    </a:t>
            </a:r>
            <a:r>
              <a:rPr lang="da-DK" sz="1200" dirty="0"/>
              <a:t>Vis </a:t>
            </a:r>
            <a:r>
              <a:rPr lang="da-DK" sz="1200" dirty="0">
                <a:sym typeface="Wingdings" panose="05000000000000000000" pitchFamily="2" charset="2"/>
              </a:rPr>
              <a:t></a:t>
            </a:r>
            <a:r>
              <a:rPr lang="da-DK" sz="1200" dirty="0"/>
              <a:t> Slidemaster</a:t>
            </a:r>
          </a:p>
          <a:p>
            <a:pPr algn="ctr" rtl="0"/>
            <a:br>
              <a:rPr lang="da-DK" sz="1200" dirty="0"/>
            </a:br>
            <a:r>
              <a:rPr lang="da-DK" sz="1200" dirty="0"/>
              <a:t>Sørg for, at du er på den </a:t>
            </a:r>
            <a:r>
              <a:rPr lang="da-DK" sz="1200" b="1" dirty="0"/>
              <a:t>første slide </a:t>
            </a:r>
            <a:r>
              <a:rPr lang="da-DK" sz="1200" dirty="0"/>
              <a:t>i masteren, og fjern derefter pladsholderen, og placer dit logo, eller rediger teksten. </a:t>
            </a:r>
            <a:endParaRPr lang="da-DK" dirty="0"/>
          </a:p>
        </p:txBody>
      </p:sp>
      <p:pic>
        <p:nvPicPr>
          <p:cNvPr id="34" name="Grafik 33" title="Klikkeikon">
            <a:extLst>
              <a:ext uri="{FF2B5EF4-FFF2-40B4-BE49-F238E27FC236}">
                <a16:creationId xmlns:a16="http://schemas.microsoft.com/office/drawing/2014/main" id="{CD918641-0E9F-47D8-845F-9A6E26FAFE5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43200" y="4492882"/>
            <a:ext cx="199025" cy="1990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Grafik 6" title="Pil til skabelonvejledning">
            <a:extLst>
              <a:ext uri="{FF2B5EF4-FFF2-40B4-BE49-F238E27FC236}">
                <a16:creationId xmlns:a16="http://schemas.microsoft.com/office/drawing/2014/main" id="{B380D939-B966-40C5-8110-A8705AE6EE34}"/>
              </a:ext>
            </a:extLst>
          </p:cNvPr>
          <p:cNvSpPr/>
          <p:nvPr/>
        </p:nvSpPr>
        <p:spPr>
          <a:xfrm rot="14861138" flipH="1">
            <a:off x="10216659" y="5318282"/>
            <a:ext cx="907492" cy="984181"/>
          </a:xfrm>
          <a:custGeom>
            <a:avLst/>
            <a:gdLst>
              <a:gd name="connsiteX0" fmla="*/ 626791 w 676275"/>
              <a:gd name="connsiteY0" fmla="*/ 456724 h 666750"/>
              <a:gd name="connsiteX1" fmla="*/ 624886 w 676275"/>
              <a:gd name="connsiteY1" fmla="*/ 459581 h 666750"/>
              <a:gd name="connsiteX2" fmla="*/ 500108 w 676275"/>
              <a:gd name="connsiteY2" fmla="*/ 418624 h 666750"/>
              <a:gd name="connsiteX3" fmla="*/ 465818 w 676275"/>
              <a:gd name="connsiteY3" fmla="*/ 415766 h 666750"/>
              <a:gd name="connsiteX4" fmla="*/ 470581 w 676275"/>
              <a:gd name="connsiteY4" fmla="*/ 433864 h 666750"/>
              <a:gd name="connsiteX5" fmla="*/ 605836 w 676275"/>
              <a:gd name="connsiteY5" fmla="*/ 480536 h 666750"/>
              <a:gd name="connsiteX6" fmla="*/ 544876 w 676275"/>
              <a:gd name="connsiteY6" fmla="*/ 507206 h 666750"/>
              <a:gd name="connsiteX7" fmla="*/ 475343 w 676275"/>
              <a:gd name="connsiteY7" fmla="*/ 516731 h 666750"/>
              <a:gd name="connsiteX8" fmla="*/ 456293 w 676275"/>
              <a:gd name="connsiteY8" fmla="*/ 515779 h 666750"/>
              <a:gd name="connsiteX9" fmla="*/ 446768 w 676275"/>
              <a:gd name="connsiteY9" fmla="*/ 514826 h 666750"/>
              <a:gd name="connsiteX10" fmla="*/ 442958 w 676275"/>
              <a:gd name="connsiteY10" fmla="*/ 514826 h 666750"/>
              <a:gd name="connsiteX11" fmla="*/ 441053 w 676275"/>
              <a:gd name="connsiteY11" fmla="*/ 514826 h 666750"/>
              <a:gd name="connsiteX12" fmla="*/ 440101 w 676275"/>
              <a:gd name="connsiteY12" fmla="*/ 514826 h 666750"/>
              <a:gd name="connsiteX13" fmla="*/ 422003 w 676275"/>
              <a:gd name="connsiteY13" fmla="*/ 511016 h 666750"/>
              <a:gd name="connsiteX14" fmla="*/ 406763 w 676275"/>
              <a:gd name="connsiteY14" fmla="*/ 507206 h 666750"/>
              <a:gd name="connsiteX15" fmla="*/ 339136 w 676275"/>
              <a:gd name="connsiteY15" fmla="*/ 472916 h 666750"/>
              <a:gd name="connsiteX16" fmla="*/ 220073 w 676275"/>
              <a:gd name="connsiteY16" fmla="*/ 348139 h 666750"/>
              <a:gd name="connsiteX17" fmla="*/ 132443 w 676275"/>
              <a:gd name="connsiteY17" fmla="*/ 202406 h 666750"/>
              <a:gd name="connsiteX18" fmla="*/ 56243 w 676275"/>
              <a:gd name="connsiteY18" fmla="*/ 22384 h 666750"/>
              <a:gd name="connsiteX19" fmla="*/ 27668 w 676275"/>
              <a:gd name="connsiteY19" fmla="*/ 7144 h 666750"/>
              <a:gd name="connsiteX20" fmla="*/ 7666 w 676275"/>
              <a:gd name="connsiteY20" fmla="*/ 18574 h 666750"/>
              <a:gd name="connsiteX21" fmla="*/ 171496 w 676275"/>
              <a:gd name="connsiteY21" fmla="*/ 346234 h 666750"/>
              <a:gd name="connsiteX22" fmla="*/ 299131 w 676275"/>
              <a:gd name="connsiteY22" fmla="*/ 481489 h 666750"/>
              <a:gd name="connsiteX23" fmla="*/ 467723 w 676275"/>
              <a:gd name="connsiteY23" fmla="*/ 543401 h 666750"/>
              <a:gd name="connsiteX24" fmla="*/ 576308 w 676275"/>
              <a:gd name="connsiteY24" fmla="*/ 531971 h 666750"/>
              <a:gd name="connsiteX25" fmla="*/ 510586 w 676275"/>
              <a:gd name="connsiteY25" fmla="*/ 642461 h 666750"/>
              <a:gd name="connsiteX26" fmla="*/ 524873 w 676275"/>
              <a:gd name="connsiteY26" fmla="*/ 661511 h 666750"/>
              <a:gd name="connsiteX27" fmla="*/ 556306 w 676275"/>
              <a:gd name="connsiteY27" fmla="*/ 659606 h 666750"/>
              <a:gd name="connsiteX28" fmla="*/ 660128 w 676275"/>
              <a:gd name="connsiteY28" fmla="*/ 490061 h 666750"/>
              <a:gd name="connsiteX29" fmla="*/ 669653 w 676275"/>
              <a:gd name="connsiteY29" fmla="*/ 482441 h 666750"/>
              <a:gd name="connsiteX30" fmla="*/ 668701 w 676275"/>
              <a:gd name="connsiteY30" fmla="*/ 476726 h 666750"/>
              <a:gd name="connsiteX31" fmla="*/ 670606 w 676275"/>
              <a:gd name="connsiteY31" fmla="*/ 473869 h 666750"/>
              <a:gd name="connsiteX32" fmla="*/ 626791 w 676275"/>
              <a:gd name="connsiteY32" fmla="*/ 456724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76275" h="666750">
                <a:moveTo>
                  <a:pt x="626791" y="456724"/>
                </a:moveTo>
                <a:cubicBezTo>
                  <a:pt x="625838" y="457676"/>
                  <a:pt x="625838" y="458629"/>
                  <a:pt x="624886" y="459581"/>
                </a:cubicBezTo>
                <a:cubicBezTo>
                  <a:pt x="582023" y="450056"/>
                  <a:pt x="540113" y="436721"/>
                  <a:pt x="500108" y="418624"/>
                </a:cubicBezTo>
                <a:cubicBezTo>
                  <a:pt x="490583" y="413861"/>
                  <a:pt x="476296" y="410051"/>
                  <a:pt x="465818" y="415766"/>
                </a:cubicBezTo>
                <a:cubicBezTo>
                  <a:pt x="456293" y="421481"/>
                  <a:pt x="463913" y="431006"/>
                  <a:pt x="470581" y="433864"/>
                </a:cubicBezTo>
                <a:cubicBezTo>
                  <a:pt x="514396" y="453866"/>
                  <a:pt x="559163" y="469106"/>
                  <a:pt x="605836" y="480536"/>
                </a:cubicBezTo>
                <a:cubicBezTo>
                  <a:pt x="586786" y="491966"/>
                  <a:pt x="566783" y="501491"/>
                  <a:pt x="544876" y="507206"/>
                </a:cubicBezTo>
                <a:cubicBezTo>
                  <a:pt x="522968" y="513874"/>
                  <a:pt x="496298" y="516731"/>
                  <a:pt x="475343" y="516731"/>
                </a:cubicBezTo>
                <a:cubicBezTo>
                  <a:pt x="468676" y="516731"/>
                  <a:pt x="462961" y="516731"/>
                  <a:pt x="456293" y="515779"/>
                </a:cubicBezTo>
                <a:cubicBezTo>
                  <a:pt x="453436" y="515779"/>
                  <a:pt x="449626" y="514826"/>
                  <a:pt x="446768" y="514826"/>
                </a:cubicBezTo>
                <a:cubicBezTo>
                  <a:pt x="445816" y="514826"/>
                  <a:pt x="443911" y="514826"/>
                  <a:pt x="442958" y="514826"/>
                </a:cubicBezTo>
                <a:cubicBezTo>
                  <a:pt x="442006" y="514826"/>
                  <a:pt x="442006" y="514826"/>
                  <a:pt x="441053" y="514826"/>
                </a:cubicBezTo>
                <a:cubicBezTo>
                  <a:pt x="441053" y="514826"/>
                  <a:pt x="440101" y="514826"/>
                  <a:pt x="440101" y="514826"/>
                </a:cubicBezTo>
                <a:cubicBezTo>
                  <a:pt x="434386" y="513874"/>
                  <a:pt x="427718" y="512921"/>
                  <a:pt x="422003" y="511016"/>
                </a:cubicBezTo>
                <a:cubicBezTo>
                  <a:pt x="414383" y="509111"/>
                  <a:pt x="413431" y="509111"/>
                  <a:pt x="406763" y="507206"/>
                </a:cubicBezTo>
                <a:cubicBezTo>
                  <a:pt x="382951" y="499586"/>
                  <a:pt x="361043" y="488156"/>
                  <a:pt x="339136" y="472916"/>
                </a:cubicBezTo>
                <a:cubicBezTo>
                  <a:pt x="292463" y="439579"/>
                  <a:pt x="253411" y="394811"/>
                  <a:pt x="220073" y="348139"/>
                </a:cubicBezTo>
                <a:cubicBezTo>
                  <a:pt x="186736" y="302419"/>
                  <a:pt x="157208" y="252889"/>
                  <a:pt x="132443" y="202406"/>
                </a:cubicBezTo>
                <a:cubicBezTo>
                  <a:pt x="103868" y="144304"/>
                  <a:pt x="79103" y="83344"/>
                  <a:pt x="56243" y="22384"/>
                </a:cubicBezTo>
                <a:cubicBezTo>
                  <a:pt x="52433" y="11906"/>
                  <a:pt x="38146" y="8096"/>
                  <a:pt x="27668" y="7144"/>
                </a:cubicBezTo>
                <a:cubicBezTo>
                  <a:pt x="21953" y="7144"/>
                  <a:pt x="3856" y="8096"/>
                  <a:pt x="7666" y="18574"/>
                </a:cubicBezTo>
                <a:cubicBezTo>
                  <a:pt x="50528" y="132874"/>
                  <a:pt x="99106" y="247174"/>
                  <a:pt x="171496" y="346234"/>
                </a:cubicBezTo>
                <a:cubicBezTo>
                  <a:pt x="207691" y="395764"/>
                  <a:pt x="249601" y="444341"/>
                  <a:pt x="299131" y="481489"/>
                </a:cubicBezTo>
                <a:cubicBezTo>
                  <a:pt x="348661" y="517684"/>
                  <a:pt x="406763" y="538639"/>
                  <a:pt x="467723" y="543401"/>
                </a:cubicBezTo>
                <a:cubicBezTo>
                  <a:pt x="503918" y="545306"/>
                  <a:pt x="541066" y="542449"/>
                  <a:pt x="576308" y="531971"/>
                </a:cubicBezTo>
                <a:cubicBezTo>
                  <a:pt x="553448" y="568166"/>
                  <a:pt x="531541" y="605314"/>
                  <a:pt x="510586" y="642461"/>
                </a:cubicBezTo>
                <a:cubicBezTo>
                  <a:pt x="505823" y="651986"/>
                  <a:pt x="517253" y="658654"/>
                  <a:pt x="524873" y="661511"/>
                </a:cubicBezTo>
                <a:cubicBezTo>
                  <a:pt x="531541" y="664369"/>
                  <a:pt x="551543" y="668179"/>
                  <a:pt x="556306" y="659606"/>
                </a:cubicBezTo>
                <a:cubicBezTo>
                  <a:pt x="588691" y="601504"/>
                  <a:pt x="622981" y="545306"/>
                  <a:pt x="660128" y="490061"/>
                </a:cubicBezTo>
                <a:cubicBezTo>
                  <a:pt x="664891" y="489109"/>
                  <a:pt x="668701" y="487204"/>
                  <a:pt x="669653" y="482441"/>
                </a:cubicBezTo>
                <a:cubicBezTo>
                  <a:pt x="670606" y="480536"/>
                  <a:pt x="669653" y="478631"/>
                  <a:pt x="668701" y="476726"/>
                </a:cubicBezTo>
                <a:cubicBezTo>
                  <a:pt x="669653" y="475774"/>
                  <a:pt x="669653" y="474821"/>
                  <a:pt x="670606" y="473869"/>
                </a:cubicBezTo>
                <a:cubicBezTo>
                  <a:pt x="683941" y="457676"/>
                  <a:pt x="636316" y="443389"/>
                  <a:pt x="626791" y="456724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rtl="0"/>
            <a:endParaRPr lang="da-DK" dirty="0"/>
          </a:p>
        </p:txBody>
      </p:sp>
      <p:sp>
        <p:nvSpPr>
          <p:cNvPr id="36" name="Rektangel 35" descr="Baggrundsfelt med vejledning">
            <a:extLst>
              <a:ext uri="{FF2B5EF4-FFF2-40B4-BE49-F238E27FC236}">
                <a16:creationId xmlns:a16="http://schemas.microsoft.com/office/drawing/2014/main" id="{076CBD10-D15D-4FC1-8D9B-B4BEB3C1E3E5}"/>
              </a:ext>
            </a:extLst>
          </p:cNvPr>
          <p:cNvSpPr/>
          <p:nvPr/>
        </p:nvSpPr>
        <p:spPr>
          <a:xfrm>
            <a:off x="78734" y="4335681"/>
            <a:ext cx="8126850" cy="2434788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44" name="Ellipse 43" title="Baggrundsgrafikker til cirkel">
            <a:extLst>
              <a:ext uri="{FF2B5EF4-FFF2-40B4-BE49-F238E27FC236}">
                <a16:creationId xmlns:a16="http://schemas.microsoft.com/office/drawing/2014/main" id="{AD5E115B-A01C-4789-8FA0-CA1A95794CDC}"/>
              </a:ext>
            </a:extLst>
          </p:cNvPr>
          <p:cNvSpPr/>
          <p:nvPr/>
        </p:nvSpPr>
        <p:spPr>
          <a:xfrm>
            <a:off x="7640194" y="4463794"/>
            <a:ext cx="426811" cy="4268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da-DK" b="1"/>
              <a:t>3</a:t>
            </a:r>
            <a:endParaRPr lang="da-DK" b="1" dirty="0"/>
          </a:p>
        </p:txBody>
      </p:sp>
      <p:sp>
        <p:nvSpPr>
          <p:cNvPr id="23" name="Tekstfelt 22">
            <a:extLst>
              <a:ext uri="{FF2B5EF4-FFF2-40B4-BE49-F238E27FC236}">
                <a16:creationId xmlns:a16="http://schemas.microsoft.com/office/drawing/2014/main" id="{92C20CDD-0E88-460E-B553-CC0BFE2D7E81}"/>
              </a:ext>
            </a:extLst>
          </p:cNvPr>
          <p:cNvSpPr txBox="1"/>
          <p:nvPr/>
        </p:nvSpPr>
        <p:spPr>
          <a:xfrm>
            <a:off x="4026334" y="4755026"/>
            <a:ext cx="3118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da-DK" sz="2000" b="1">
                <a:latin typeface="+mj-lt"/>
              </a:rPr>
              <a:t>Vælg dine farver</a:t>
            </a:r>
            <a:endParaRPr lang="da-DK" sz="2000" b="1" dirty="0">
              <a:latin typeface="+mj-lt"/>
            </a:endParaRPr>
          </a:p>
        </p:txBody>
      </p:sp>
      <p:sp>
        <p:nvSpPr>
          <p:cNvPr id="22" name="Tekstfelt 21">
            <a:extLst>
              <a:ext uri="{FF2B5EF4-FFF2-40B4-BE49-F238E27FC236}">
                <a16:creationId xmlns:a16="http://schemas.microsoft.com/office/drawing/2014/main" id="{0EDD0AB6-01C4-4545-BA3F-9047F2A0799E}"/>
              </a:ext>
            </a:extLst>
          </p:cNvPr>
          <p:cNvSpPr txBox="1"/>
          <p:nvPr/>
        </p:nvSpPr>
        <p:spPr>
          <a:xfrm>
            <a:off x="4026335" y="5203765"/>
            <a:ext cx="361385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da-DK" sz="1600" dirty="0"/>
              <a:t>Skift farven på Temaet i </a:t>
            </a:r>
            <a:r>
              <a:rPr lang="da-DK" sz="1600" b="1" dirty="0"/>
              <a:t>Masterslide</a:t>
            </a:r>
            <a:r>
              <a:rPr lang="da-DK" sz="1600" dirty="0"/>
              <a:t>-visningen</a:t>
            </a:r>
            <a:br>
              <a:rPr lang="da-DK" sz="1600" dirty="0"/>
            </a:br>
            <a:br>
              <a:rPr lang="da-DK" dirty="0"/>
            </a:br>
            <a:r>
              <a:rPr lang="da-DK" dirty="0"/>
              <a:t>    </a:t>
            </a:r>
            <a:r>
              <a:rPr lang="da-DK" sz="1200" dirty="0"/>
              <a:t>Vis </a:t>
            </a:r>
            <a:r>
              <a:rPr lang="da-DK" sz="1200" dirty="0">
                <a:sym typeface="Wingdings" panose="05000000000000000000" pitchFamily="2" charset="2"/>
              </a:rPr>
              <a:t></a:t>
            </a:r>
            <a:r>
              <a:rPr lang="da-DK" sz="1200" dirty="0"/>
              <a:t> Slidemaster </a:t>
            </a:r>
            <a:r>
              <a:rPr lang="da-DK" sz="1200" dirty="0">
                <a:sym typeface="Wingdings" panose="05000000000000000000" pitchFamily="2" charset="2"/>
              </a:rPr>
              <a:t> Farver (</a:t>
            </a:r>
            <a:r>
              <a:rPr lang="da-DK" sz="1200" i="1" dirty="0">
                <a:sym typeface="Wingdings" panose="05000000000000000000" pitchFamily="2" charset="2"/>
              </a:rPr>
              <a:t>Rullelistepil</a:t>
            </a:r>
            <a:r>
              <a:rPr lang="da-DK" sz="1200" dirty="0">
                <a:sym typeface="Wingdings" panose="05000000000000000000" pitchFamily="2" charset="2"/>
              </a:rPr>
              <a:t>)</a:t>
            </a:r>
            <a:endParaRPr lang="da-DK" dirty="0"/>
          </a:p>
        </p:txBody>
      </p:sp>
      <p:pic>
        <p:nvPicPr>
          <p:cNvPr id="35" name="Grafik 34" title="Klikkeikon">
            <a:extLst>
              <a:ext uri="{FF2B5EF4-FFF2-40B4-BE49-F238E27FC236}">
                <a16:creationId xmlns:a16="http://schemas.microsoft.com/office/drawing/2014/main" id="{FE77A636-0A2F-43A6-A666-027B31BBE48A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57289" y="6034574"/>
            <a:ext cx="199025" cy="1990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Billede 23">
            <a:extLst>
              <a:ext uri="{FF2B5EF4-FFF2-40B4-BE49-F238E27FC236}">
                <a16:creationId xmlns:a16="http://schemas.microsoft.com/office/drawing/2014/main" id="{15E4CC77-F166-480D-B4C3-5D8B486794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91" y="4987652"/>
            <a:ext cx="2734442" cy="1186824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</p:pic>
      <p:sp>
        <p:nvSpPr>
          <p:cNvPr id="32" name="Grafik 18" title="Pil til skabelonvejledning">
            <a:extLst>
              <a:ext uri="{FF2B5EF4-FFF2-40B4-BE49-F238E27FC236}">
                <a16:creationId xmlns:a16="http://schemas.microsoft.com/office/drawing/2014/main" id="{1C423936-E785-4AA4-AE30-B44E99C3D5C5}"/>
              </a:ext>
            </a:extLst>
          </p:cNvPr>
          <p:cNvSpPr/>
          <p:nvPr/>
        </p:nvSpPr>
        <p:spPr>
          <a:xfrm rot="5780139" flipV="1">
            <a:off x="3285983" y="4818427"/>
            <a:ext cx="659696" cy="821727"/>
          </a:xfrm>
          <a:custGeom>
            <a:avLst/>
            <a:gdLst>
              <a:gd name="connsiteX0" fmla="*/ 27380 w 542925"/>
              <a:gd name="connsiteY0" fmla="*/ 669232 h 676275"/>
              <a:gd name="connsiteX1" fmla="*/ 138823 w 542925"/>
              <a:gd name="connsiteY1" fmla="*/ 376814 h 676275"/>
              <a:gd name="connsiteX2" fmla="*/ 352183 w 542925"/>
              <a:gd name="connsiteY2" fmla="*/ 147262 h 676275"/>
              <a:gd name="connsiteX3" fmla="*/ 485533 w 542925"/>
              <a:gd name="connsiteY3" fmla="*/ 68204 h 676275"/>
              <a:gd name="connsiteX4" fmla="*/ 469340 w 542925"/>
              <a:gd name="connsiteY4" fmla="*/ 96779 h 676275"/>
              <a:gd name="connsiteX5" fmla="*/ 416953 w 542925"/>
              <a:gd name="connsiteY5" fmla="*/ 192029 h 676275"/>
              <a:gd name="connsiteX6" fmla="*/ 433145 w 542925"/>
              <a:gd name="connsiteY6" fmla="*/ 216794 h 676275"/>
              <a:gd name="connsiteX7" fmla="*/ 484580 w 542925"/>
              <a:gd name="connsiteY7" fmla="*/ 124402 h 676275"/>
              <a:gd name="connsiteX8" fmla="*/ 509345 w 542925"/>
              <a:gd name="connsiteY8" fmla="*/ 78682 h 676275"/>
              <a:gd name="connsiteX9" fmla="*/ 536015 w 542925"/>
              <a:gd name="connsiteY9" fmla="*/ 37724 h 676275"/>
              <a:gd name="connsiteX10" fmla="*/ 524585 w 542925"/>
              <a:gd name="connsiteY10" fmla="*/ 7244 h 676275"/>
              <a:gd name="connsiteX11" fmla="*/ 297890 w 542925"/>
              <a:gd name="connsiteY11" fmla="*/ 39629 h 676275"/>
              <a:gd name="connsiteX12" fmla="*/ 307415 w 542925"/>
              <a:gd name="connsiteY12" fmla="*/ 71062 h 676275"/>
              <a:gd name="connsiteX13" fmla="*/ 436003 w 542925"/>
              <a:gd name="connsiteY13" fmla="*/ 54869 h 676275"/>
              <a:gd name="connsiteX14" fmla="*/ 233120 w 542925"/>
              <a:gd name="connsiteY14" fmla="*/ 208222 h 676275"/>
              <a:gd name="connsiteX15" fmla="*/ 57860 w 542925"/>
              <a:gd name="connsiteY15" fmla="*/ 473969 h 676275"/>
              <a:gd name="connsiteX16" fmla="*/ 7378 w 542925"/>
              <a:gd name="connsiteY16" fmla="*/ 648277 h 676275"/>
              <a:gd name="connsiteX17" fmla="*/ 14045 w 542925"/>
              <a:gd name="connsiteY17" fmla="*/ 670184 h 676275"/>
              <a:gd name="connsiteX18" fmla="*/ 27380 w 542925"/>
              <a:gd name="connsiteY18" fmla="*/ 669232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2925" h="676275">
                <a:moveTo>
                  <a:pt x="27380" y="669232"/>
                </a:moveTo>
                <a:cubicBezTo>
                  <a:pt x="44525" y="565409"/>
                  <a:pt x="83578" y="465397"/>
                  <a:pt x="138823" y="376814"/>
                </a:cubicBezTo>
                <a:cubicBezTo>
                  <a:pt x="195020" y="288232"/>
                  <a:pt x="267410" y="209174"/>
                  <a:pt x="352183" y="147262"/>
                </a:cubicBezTo>
                <a:cubicBezTo>
                  <a:pt x="394093" y="116782"/>
                  <a:pt x="438860" y="90112"/>
                  <a:pt x="485533" y="68204"/>
                </a:cubicBezTo>
                <a:cubicBezTo>
                  <a:pt x="479818" y="77729"/>
                  <a:pt x="475055" y="87254"/>
                  <a:pt x="469340" y="96779"/>
                </a:cubicBezTo>
                <a:cubicBezTo>
                  <a:pt x="452195" y="128212"/>
                  <a:pt x="434098" y="160597"/>
                  <a:pt x="416953" y="192029"/>
                </a:cubicBezTo>
                <a:cubicBezTo>
                  <a:pt x="412190" y="201554"/>
                  <a:pt x="425525" y="230129"/>
                  <a:pt x="433145" y="216794"/>
                </a:cubicBezTo>
                <a:cubicBezTo>
                  <a:pt x="450290" y="186314"/>
                  <a:pt x="467435" y="154882"/>
                  <a:pt x="484580" y="124402"/>
                </a:cubicBezTo>
                <a:cubicBezTo>
                  <a:pt x="493153" y="109162"/>
                  <a:pt x="501725" y="93922"/>
                  <a:pt x="509345" y="78682"/>
                </a:cubicBezTo>
                <a:cubicBezTo>
                  <a:pt x="516965" y="64394"/>
                  <a:pt x="523633" y="48202"/>
                  <a:pt x="536015" y="37724"/>
                </a:cubicBezTo>
                <a:cubicBezTo>
                  <a:pt x="543635" y="31057"/>
                  <a:pt x="535063" y="5339"/>
                  <a:pt x="524585" y="7244"/>
                </a:cubicBezTo>
                <a:cubicBezTo>
                  <a:pt x="449338" y="21532"/>
                  <a:pt x="374090" y="32009"/>
                  <a:pt x="297890" y="39629"/>
                </a:cubicBezTo>
                <a:cubicBezTo>
                  <a:pt x="287413" y="40582"/>
                  <a:pt x="295033" y="72967"/>
                  <a:pt x="307415" y="71062"/>
                </a:cubicBezTo>
                <a:cubicBezTo>
                  <a:pt x="350278" y="66299"/>
                  <a:pt x="393140" y="61537"/>
                  <a:pt x="436003" y="54869"/>
                </a:cubicBezTo>
                <a:cubicBezTo>
                  <a:pt x="360755" y="94874"/>
                  <a:pt x="292175" y="147262"/>
                  <a:pt x="233120" y="208222"/>
                </a:cubicBezTo>
                <a:cubicBezTo>
                  <a:pt x="158825" y="284422"/>
                  <a:pt x="98818" y="375862"/>
                  <a:pt x="57860" y="473969"/>
                </a:cubicBezTo>
                <a:cubicBezTo>
                  <a:pt x="35000" y="530167"/>
                  <a:pt x="17855" y="588269"/>
                  <a:pt x="7378" y="648277"/>
                </a:cubicBezTo>
                <a:cubicBezTo>
                  <a:pt x="6425" y="655897"/>
                  <a:pt x="8330" y="665422"/>
                  <a:pt x="14045" y="670184"/>
                </a:cubicBezTo>
                <a:cubicBezTo>
                  <a:pt x="20713" y="676852"/>
                  <a:pt x="25475" y="675899"/>
                  <a:pt x="27380" y="66923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rtl="0"/>
            <a:endParaRPr lang="da-DK" dirty="0"/>
          </a:p>
        </p:txBody>
      </p:sp>
      <p:grpSp>
        <p:nvGrpSpPr>
          <p:cNvPr id="54" name="Gruppe 53" title="papirkurvsgrafik">
            <a:extLst>
              <a:ext uri="{FF2B5EF4-FFF2-40B4-BE49-F238E27FC236}">
                <a16:creationId xmlns:a16="http://schemas.microsoft.com/office/drawing/2014/main" id="{EDB4B58C-F60B-48DA-BCAD-2112E9BE7B4D}"/>
              </a:ext>
            </a:extLst>
          </p:cNvPr>
          <p:cNvGrpSpPr/>
          <p:nvPr/>
        </p:nvGrpSpPr>
        <p:grpSpPr>
          <a:xfrm>
            <a:off x="11206134" y="503552"/>
            <a:ext cx="687382" cy="687382"/>
            <a:chOff x="11174860" y="467747"/>
            <a:chExt cx="687382" cy="687382"/>
          </a:xfrm>
        </p:grpSpPr>
        <p:sp>
          <p:nvSpPr>
            <p:cNvPr id="53" name="Ellipse 52" title="Baggrundsgrafikker til cirkel">
              <a:extLst>
                <a:ext uri="{FF2B5EF4-FFF2-40B4-BE49-F238E27FC236}">
                  <a16:creationId xmlns:a16="http://schemas.microsoft.com/office/drawing/2014/main" id="{FAD8A723-1B46-4241-82C6-307FB9AFAA72}"/>
                </a:ext>
              </a:extLst>
            </p:cNvPr>
            <p:cNvSpPr/>
            <p:nvPr/>
          </p:nvSpPr>
          <p:spPr>
            <a:xfrm>
              <a:off x="11174860" y="467747"/>
              <a:ext cx="687382" cy="68738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sp>
          <p:nvSpPr>
            <p:cNvPr id="49" name="Grafik 47" title="papirkurvsikon">
              <a:extLst>
                <a:ext uri="{FF2B5EF4-FFF2-40B4-BE49-F238E27FC236}">
                  <a16:creationId xmlns:a16="http://schemas.microsoft.com/office/drawing/2014/main" id="{8DA3E33B-4A06-4660-8AE8-549D26985401}"/>
                </a:ext>
              </a:extLst>
            </p:cNvPr>
            <p:cNvSpPr/>
            <p:nvPr/>
          </p:nvSpPr>
          <p:spPr>
            <a:xfrm>
              <a:off x="11388555" y="650855"/>
              <a:ext cx="259992" cy="321166"/>
            </a:xfrm>
            <a:custGeom>
              <a:avLst/>
              <a:gdLst>
                <a:gd name="connsiteX0" fmla="*/ 407881 w 418718"/>
                <a:gd name="connsiteY0" fmla="*/ 116995 h 517240"/>
                <a:gd name="connsiteX1" fmla="*/ 406403 w 418718"/>
                <a:gd name="connsiteY1" fmla="*/ 129803 h 517240"/>
                <a:gd name="connsiteX2" fmla="*/ 19951 w 418718"/>
                <a:gd name="connsiteY2" fmla="*/ 129803 h 517240"/>
                <a:gd name="connsiteX3" fmla="*/ 18473 w 418718"/>
                <a:gd name="connsiteY3" fmla="*/ 116995 h 517240"/>
                <a:gd name="connsiteX4" fmla="*/ 78818 w 418718"/>
                <a:gd name="connsiteY4" fmla="*/ 57635 h 517240"/>
                <a:gd name="connsiteX5" fmla="*/ 136453 w 418718"/>
                <a:gd name="connsiteY5" fmla="*/ 57635 h 517240"/>
                <a:gd name="connsiteX6" fmla="*/ 175122 w 418718"/>
                <a:gd name="connsiteY6" fmla="*/ 18474 h 517240"/>
                <a:gd name="connsiteX7" fmla="*/ 175369 w 418718"/>
                <a:gd name="connsiteY7" fmla="*/ 18473 h 517240"/>
                <a:gd name="connsiteX8" fmla="*/ 251231 w 418718"/>
                <a:gd name="connsiteY8" fmla="*/ 18473 h 517240"/>
                <a:gd name="connsiteX9" fmla="*/ 289408 w 418718"/>
                <a:gd name="connsiteY9" fmla="*/ 57389 h 517240"/>
                <a:gd name="connsiteX10" fmla="*/ 289408 w 418718"/>
                <a:gd name="connsiteY10" fmla="*/ 57389 h 517240"/>
                <a:gd name="connsiteX11" fmla="*/ 347044 w 418718"/>
                <a:gd name="connsiteY11" fmla="*/ 57389 h 517240"/>
                <a:gd name="connsiteX12" fmla="*/ 407881 w 418718"/>
                <a:gd name="connsiteY12" fmla="*/ 116995 h 517240"/>
                <a:gd name="connsiteX13" fmla="*/ 36453 w 418718"/>
                <a:gd name="connsiteY13" fmla="*/ 157389 h 517240"/>
                <a:gd name="connsiteX14" fmla="*/ 389901 w 418718"/>
                <a:gd name="connsiteY14" fmla="*/ 157389 h 517240"/>
                <a:gd name="connsiteX15" fmla="*/ 389901 w 418718"/>
                <a:gd name="connsiteY15" fmla="*/ 456896 h 517240"/>
                <a:gd name="connsiteX16" fmla="*/ 349507 w 418718"/>
                <a:gd name="connsiteY16" fmla="*/ 509359 h 517240"/>
                <a:gd name="connsiteX17" fmla="*/ 336453 w 418718"/>
                <a:gd name="connsiteY17" fmla="*/ 511083 h 517240"/>
                <a:gd name="connsiteX18" fmla="*/ 87931 w 418718"/>
                <a:gd name="connsiteY18" fmla="*/ 511083 h 517240"/>
                <a:gd name="connsiteX19" fmla="*/ 36452 w 418718"/>
                <a:gd name="connsiteY19" fmla="*/ 457172 h 517240"/>
                <a:gd name="connsiteX20" fmla="*/ 36453 w 418718"/>
                <a:gd name="connsiteY20" fmla="*/ 457142 h 517240"/>
                <a:gd name="connsiteX21" fmla="*/ 36453 w 418718"/>
                <a:gd name="connsiteY21" fmla="*/ 157635 h 517240"/>
                <a:gd name="connsiteX22" fmla="*/ 282758 w 418718"/>
                <a:gd name="connsiteY22" fmla="*/ 440640 h 517240"/>
                <a:gd name="connsiteX23" fmla="*/ 300492 w 418718"/>
                <a:gd name="connsiteY23" fmla="*/ 458374 h 517240"/>
                <a:gd name="connsiteX24" fmla="*/ 301724 w 418718"/>
                <a:gd name="connsiteY24" fmla="*/ 458374 h 517240"/>
                <a:gd name="connsiteX25" fmla="*/ 318719 w 418718"/>
                <a:gd name="connsiteY25" fmla="*/ 439654 h 517240"/>
                <a:gd name="connsiteX26" fmla="*/ 318719 w 418718"/>
                <a:gd name="connsiteY26" fmla="*/ 229556 h 517240"/>
                <a:gd name="connsiteX27" fmla="*/ 318719 w 418718"/>
                <a:gd name="connsiteY27" fmla="*/ 222906 h 517240"/>
                <a:gd name="connsiteX28" fmla="*/ 296379 w 418718"/>
                <a:gd name="connsiteY28" fmla="*/ 210762 h 517240"/>
                <a:gd name="connsiteX29" fmla="*/ 283497 w 418718"/>
                <a:gd name="connsiteY29" fmla="*/ 227832 h 517240"/>
                <a:gd name="connsiteX30" fmla="*/ 283497 w 418718"/>
                <a:gd name="connsiteY30" fmla="*/ 440640 h 517240"/>
                <a:gd name="connsiteX31" fmla="*/ 194088 w 418718"/>
                <a:gd name="connsiteY31" fmla="*/ 440640 h 517240"/>
                <a:gd name="connsiteX32" fmla="*/ 211822 w 418718"/>
                <a:gd name="connsiteY32" fmla="*/ 458374 h 517240"/>
                <a:gd name="connsiteX33" fmla="*/ 215517 w 418718"/>
                <a:gd name="connsiteY33" fmla="*/ 458374 h 517240"/>
                <a:gd name="connsiteX34" fmla="*/ 232019 w 418718"/>
                <a:gd name="connsiteY34" fmla="*/ 439654 h 517240"/>
                <a:gd name="connsiteX35" fmla="*/ 232019 w 418718"/>
                <a:gd name="connsiteY35" fmla="*/ 229310 h 517240"/>
                <a:gd name="connsiteX36" fmla="*/ 232019 w 418718"/>
                <a:gd name="connsiteY36" fmla="*/ 222906 h 517240"/>
                <a:gd name="connsiteX37" fmla="*/ 214532 w 418718"/>
                <a:gd name="connsiteY37" fmla="*/ 209852 h 517240"/>
                <a:gd name="connsiteX38" fmla="*/ 197044 w 418718"/>
                <a:gd name="connsiteY38" fmla="*/ 228078 h 517240"/>
                <a:gd name="connsiteX39" fmla="*/ 197044 w 418718"/>
                <a:gd name="connsiteY39" fmla="*/ 440640 h 517240"/>
                <a:gd name="connsiteX40" fmla="*/ 105419 w 418718"/>
                <a:gd name="connsiteY40" fmla="*/ 440640 h 517240"/>
                <a:gd name="connsiteX41" fmla="*/ 123153 w 418718"/>
                <a:gd name="connsiteY41" fmla="*/ 458374 h 517240"/>
                <a:gd name="connsiteX42" fmla="*/ 123153 w 418718"/>
                <a:gd name="connsiteY42" fmla="*/ 458374 h 517240"/>
                <a:gd name="connsiteX43" fmla="*/ 141641 w 418718"/>
                <a:gd name="connsiteY43" fmla="*/ 441948 h 517240"/>
                <a:gd name="connsiteX44" fmla="*/ 141625 w 418718"/>
                <a:gd name="connsiteY44" fmla="*/ 439654 h 517240"/>
                <a:gd name="connsiteX45" fmla="*/ 141625 w 418718"/>
                <a:gd name="connsiteY45" fmla="*/ 229310 h 517240"/>
                <a:gd name="connsiteX46" fmla="*/ 141625 w 418718"/>
                <a:gd name="connsiteY46" fmla="*/ 222906 h 517240"/>
                <a:gd name="connsiteX47" fmla="*/ 120363 w 418718"/>
                <a:gd name="connsiteY47" fmla="*/ 209605 h 517240"/>
                <a:gd name="connsiteX48" fmla="*/ 106650 w 418718"/>
                <a:gd name="connsiteY48" fmla="*/ 228078 h 517240"/>
                <a:gd name="connsiteX49" fmla="*/ 106650 w 418718"/>
                <a:gd name="connsiteY49" fmla="*/ 440640 h 517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18718" h="517240">
                  <a:moveTo>
                    <a:pt x="407881" y="116995"/>
                  </a:moveTo>
                  <a:cubicBezTo>
                    <a:pt x="407876" y="121306"/>
                    <a:pt x="407379" y="125603"/>
                    <a:pt x="406403" y="129803"/>
                  </a:cubicBezTo>
                  <a:lnTo>
                    <a:pt x="19951" y="129803"/>
                  </a:lnTo>
                  <a:cubicBezTo>
                    <a:pt x="18974" y="125603"/>
                    <a:pt x="18479" y="121306"/>
                    <a:pt x="18473" y="116995"/>
                  </a:cubicBezTo>
                  <a:cubicBezTo>
                    <a:pt x="19011" y="84053"/>
                    <a:pt x="45871" y="57631"/>
                    <a:pt x="78818" y="57635"/>
                  </a:cubicBezTo>
                  <a:lnTo>
                    <a:pt x="136453" y="57635"/>
                  </a:lnTo>
                  <a:cubicBezTo>
                    <a:pt x="136317" y="36143"/>
                    <a:pt x="153630" y="18610"/>
                    <a:pt x="175122" y="18474"/>
                  </a:cubicBezTo>
                  <a:cubicBezTo>
                    <a:pt x="175204" y="18473"/>
                    <a:pt x="175287" y="18473"/>
                    <a:pt x="175369" y="18473"/>
                  </a:cubicBezTo>
                  <a:lnTo>
                    <a:pt x="251231" y="18473"/>
                  </a:lnTo>
                  <a:cubicBezTo>
                    <a:pt x="272492" y="18743"/>
                    <a:pt x="289546" y="36127"/>
                    <a:pt x="289408" y="57389"/>
                  </a:cubicBezTo>
                  <a:lnTo>
                    <a:pt x="289408" y="57389"/>
                  </a:lnTo>
                  <a:lnTo>
                    <a:pt x="347044" y="57389"/>
                  </a:lnTo>
                  <a:cubicBezTo>
                    <a:pt x="380278" y="57115"/>
                    <a:pt x="407475" y="83763"/>
                    <a:pt x="407881" y="116995"/>
                  </a:cubicBezTo>
                  <a:close/>
                  <a:moveTo>
                    <a:pt x="36453" y="157389"/>
                  </a:moveTo>
                  <a:lnTo>
                    <a:pt x="389901" y="157389"/>
                  </a:lnTo>
                  <a:lnTo>
                    <a:pt x="389901" y="456896"/>
                  </a:lnTo>
                  <a:cubicBezTo>
                    <a:pt x="390566" y="481746"/>
                    <a:pt x="373699" y="503649"/>
                    <a:pt x="349507" y="509359"/>
                  </a:cubicBezTo>
                  <a:cubicBezTo>
                    <a:pt x="345261" y="510553"/>
                    <a:pt x="340864" y="511132"/>
                    <a:pt x="336453" y="511083"/>
                  </a:cubicBezTo>
                  <a:lnTo>
                    <a:pt x="87931" y="511083"/>
                  </a:lnTo>
                  <a:cubicBezTo>
                    <a:pt x="58828" y="510410"/>
                    <a:pt x="35780" y="486273"/>
                    <a:pt x="36452" y="457172"/>
                  </a:cubicBezTo>
                  <a:cubicBezTo>
                    <a:pt x="36453" y="457162"/>
                    <a:pt x="36453" y="457152"/>
                    <a:pt x="36453" y="457142"/>
                  </a:cubicBezTo>
                  <a:lnTo>
                    <a:pt x="36453" y="157635"/>
                  </a:lnTo>
                  <a:close/>
                  <a:moveTo>
                    <a:pt x="282758" y="440640"/>
                  </a:moveTo>
                  <a:cubicBezTo>
                    <a:pt x="282758" y="450433"/>
                    <a:pt x="290699" y="458374"/>
                    <a:pt x="300492" y="458374"/>
                  </a:cubicBezTo>
                  <a:lnTo>
                    <a:pt x="301724" y="458374"/>
                  </a:lnTo>
                  <a:cubicBezTo>
                    <a:pt x="311561" y="457842"/>
                    <a:pt x="319137" y="449497"/>
                    <a:pt x="318719" y="439654"/>
                  </a:cubicBezTo>
                  <a:lnTo>
                    <a:pt x="318719" y="229556"/>
                  </a:lnTo>
                  <a:cubicBezTo>
                    <a:pt x="318960" y="227346"/>
                    <a:pt x="318960" y="225116"/>
                    <a:pt x="318719" y="222906"/>
                  </a:cubicBezTo>
                  <a:cubicBezTo>
                    <a:pt x="315903" y="213383"/>
                    <a:pt x="305901" y="207947"/>
                    <a:pt x="296379" y="210762"/>
                  </a:cubicBezTo>
                  <a:cubicBezTo>
                    <a:pt x="288800" y="213004"/>
                    <a:pt x="283573" y="219930"/>
                    <a:pt x="283497" y="227832"/>
                  </a:cubicBezTo>
                  <a:lnTo>
                    <a:pt x="283497" y="440640"/>
                  </a:lnTo>
                  <a:close/>
                  <a:moveTo>
                    <a:pt x="194088" y="440640"/>
                  </a:moveTo>
                  <a:cubicBezTo>
                    <a:pt x="194088" y="450433"/>
                    <a:pt x="202028" y="458374"/>
                    <a:pt x="211822" y="458374"/>
                  </a:cubicBezTo>
                  <a:lnTo>
                    <a:pt x="215517" y="458374"/>
                  </a:lnTo>
                  <a:cubicBezTo>
                    <a:pt x="225220" y="457714"/>
                    <a:pt x="232582" y="449364"/>
                    <a:pt x="232019" y="439654"/>
                  </a:cubicBezTo>
                  <a:lnTo>
                    <a:pt x="232019" y="229310"/>
                  </a:lnTo>
                  <a:cubicBezTo>
                    <a:pt x="232513" y="227204"/>
                    <a:pt x="232513" y="225012"/>
                    <a:pt x="232019" y="222906"/>
                  </a:cubicBezTo>
                  <a:cubicBezTo>
                    <a:pt x="229874" y="215059"/>
                    <a:pt x="222665" y="209677"/>
                    <a:pt x="214532" y="209852"/>
                  </a:cubicBezTo>
                  <a:cubicBezTo>
                    <a:pt x="204698" y="210120"/>
                    <a:pt x="196906" y="218242"/>
                    <a:pt x="197044" y="228078"/>
                  </a:cubicBezTo>
                  <a:lnTo>
                    <a:pt x="197044" y="440640"/>
                  </a:lnTo>
                  <a:close/>
                  <a:moveTo>
                    <a:pt x="105419" y="440640"/>
                  </a:moveTo>
                  <a:cubicBezTo>
                    <a:pt x="105419" y="450433"/>
                    <a:pt x="113358" y="458374"/>
                    <a:pt x="123153" y="458374"/>
                  </a:cubicBezTo>
                  <a:lnTo>
                    <a:pt x="123153" y="458374"/>
                  </a:lnTo>
                  <a:cubicBezTo>
                    <a:pt x="132794" y="458943"/>
                    <a:pt x="141071" y="451588"/>
                    <a:pt x="141641" y="441948"/>
                  </a:cubicBezTo>
                  <a:cubicBezTo>
                    <a:pt x="141686" y="441184"/>
                    <a:pt x="141681" y="440418"/>
                    <a:pt x="141625" y="439654"/>
                  </a:cubicBezTo>
                  <a:lnTo>
                    <a:pt x="141625" y="229310"/>
                  </a:lnTo>
                  <a:cubicBezTo>
                    <a:pt x="142119" y="227204"/>
                    <a:pt x="142119" y="225012"/>
                    <a:pt x="141625" y="222906"/>
                  </a:cubicBezTo>
                  <a:cubicBezTo>
                    <a:pt x="139427" y="213362"/>
                    <a:pt x="129908" y="207407"/>
                    <a:pt x="120363" y="209605"/>
                  </a:cubicBezTo>
                  <a:cubicBezTo>
                    <a:pt x="111876" y="211560"/>
                    <a:pt x="106065" y="219389"/>
                    <a:pt x="106650" y="228078"/>
                  </a:cubicBezTo>
                  <a:lnTo>
                    <a:pt x="106650" y="44064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dirty="0"/>
            </a:p>
          </p:txBody>
        </p:sp>
      </p:grpSp>
      <p:sp>
        <p:nvSpPr>
          <p:cNvPr id="39" name="Tekstfelt 38">
            <a:extLst>
              <a:ext uri="{FF2B5EF4-FFF2-40B4-BE49-F238E27FC236}">
                <a16:creationId xmlns:a16="http://schemas.microsoft.com/office/drawing/2014/main" id="{EE816D14-AD3C-4935-8CBF-20A2233CD8EE}"/>
              </a:ext>
            </a:extLst>
          </p:cNvPr>
          <p:cNvSpPr txBox="1"/>
          <p:nvPr/>
        </p:nvSpPr>
        <p:spPr>
          <a:xfrm>
            <a:off x="10093515" y="1253237"/>
            <a:ext cx="18000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0"/>
            <a:r>
              <a:rPr lang="da-DK" sz="1000">
                <a:solidFill>
                  <a:schemeClr val="tx1">
                    <a:lumMod val="75000"/>
                    <a:lumOff val="25000"/>
                  </a:schemeClr>
                </a:solidFill>
              </a:rPr>
              <a:t>Slet denne slide, når du er fortrolig med at arbejde med masterskabeloner</a:t>
            </a:r>
            <a:endParaRPr lang="da-DK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88DC1F28-E3FD-416B-8C76-7556A49440F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4B73C415-D670-4716-A5EC-CC4D52CA2BAC}" type="slidenum">
              <a:rPr lang="da-DK" smtClean="0"/>
              <a:pPr rtl="0"/>
              <a:t>12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42591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DATA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03" y="666000"/>
            <a:ext cx="8421169" cy="432000"/>
          </a:xfrm>
        </p:spPr>
        <p:txBody>
          <a:bodyPr rtlCol="0"/>
          <a:lstStyle/>
          <a:p>
            <a:pPr algn="l" rtl="0"/>
            <a:r>
              <a:rPr lang="da-DK" dirty="0"/>
              <a:t>Overview, Cleaning &amp; PREPROCESSING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9704" y="1560945"/>
            <a:ext cx="8559714" cy="4562764"/>
          </a:xfrm>
        </p:spPr>
        <p:txBody>
          <a:bodyPr rtlCol="0"/>
          <a:lstStyle/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HTML source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scraped</a:t>
            </a:r>
            <a:r>
              <a:rPr lang="da-DK" dirty="0"/>
              <a:t> @ </a:t>
            </a:r>
            <a:r>
              <a:rPr lang="da-DK" dirty="0">
                <a:hlinkClick r:id="rId3"/>
              </a:rPr>
              <a:t>https://www.okcupid.com</a:t>
            </a:r>
            <a:r>
              <a:rPr lang="da-DK" dirty="0"/>
              <a:t> </a:t>
            </a:r>
            <a:r>
              <a:rPr lang="da-DK" dirty="0" err="1"/>
              <a:t>structured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.</a:t>
            </a:r>
            <a:r>
              <a:rPr lang="da-DK" dirty="0" err="1"/>
              <a:t>csv</a:t>
            </a:r>
            <a:r>
              <a:rPr lang="da-DK" dirty="0"/>
              <a:t> file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Data </a:t>
            </a:r>
            <a:r>
              <a:rPr lang="da-DK" dirty="0" err="1"/>
              <a:t>consists</a:t>
            </a:r>
            <a:r>
              <a:rPr lang="da-DK" dirty="0"/>
              <a:t> of up to 10 essays with up to 10 </a:t>
            </a:r>
            <a:r>
              <a:rPr lang="da-DK" dirty="0" err="1"/>
              <a:t>corresponding</a:t>
            </a:r>
            <a:r>
              <a:rPr lang="da-DK" dirty="0"/>
              <a:t> labels.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Main </a:t>
            </a:r>
            <a:r>
              <a:rPr lang="da-DK" dirty="0" err="1"/>
              <a:t>focus</a:t>
            </a:r>
            <a:r>
              <a:rPr lang="da-DK" dirty="0"/>
              <a:t> features in essay0 and essay4; ”</a:t>
            </a:r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me</a:t>
            </a:r>
            <a:r>
              <a:rPr lang="da-DK" dirty="0"/>
              <a:t>” and ”</a:t>
            </a:r>
            <a:r>
              <a:rPr lang="da-DK" dirty="0" err="1"/>
              <a:t>interests</a:t>
            </a:r>
            <a:r>
              <a:rPr lang="da-DK" dirty="0"/>
              <a:t>”</a:t>
            </a:r>
          </a:p>
          <a:p>
            <a:pPr rtl="0">
              <a:lnSpc>
                <a:spcPct val="150000"/>
              </a:lnSpc>
              <a:buFontTx/>
              <a:buChar char="-"/>
            </a:pPr>
            <a:r>
              <a:rPr lang="da-DK" dirty="0" err="1"/>
              <a:t>Contains</a:t>
            </a:r>
            <a:r>
              <a:rPr lang="da-DK" dirty="0"/>
              <a:t> most </a:t>
            </a:r>
            <a:r>
              <a:rPr lang="da-DK" dirty="0" err="1"/>
              <a:t>entries</a:t>
            </a:r>
            <a:r>
              <a:rPr lang="da-DK" dirty="0"/>
              <a:t> and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intutively</a:t>
            </a:r>
            <a:r>
              <a:rPr lang="da-DK" dirty="0"/>
              <a:t> most informative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Label </a:t>
            </a:r>
            <a:r>
              <a:rPr lang="da-DK" dirty="0" err="1"/>
              <a:t>choice</a:t>
            </a:r>
            <a:r>
              <a:rPr lang="da-DK" dirty="0"/>
              <a:t>; sex, age, </a:t>
            </a:r>
            <a:r>
              <a:rPr lang="da-DK" dirty="0" err="1"/>
              <a:t>ethnicity</a:t>
            </a:r>
            <a:endParaRPr lang="da-DK" dirty="0"/>
          </a:p>
          <a:p>
            <a:pPr rtl="0">
              <a:lnSpc>
                <a:spcPct val="150000"/>
              </a:lnSpc>
              <a:buFontTx/>
              <a:buChar char="-"/>
            </a:pPr>
            <a:r>
              <a:rPr lang="da-DK" dirty="0"/>
              <a:t>Strong </a:t>
            </a:r>
            <a:r>
              <a:rPr lang="da-DK" dirty="0" err="1"/>
              <a:t>requirements</a:t>
            </a:r>
            <a:r>
              <a:rPr lang="da-DK" dirty="0"/>
              <a:t>; </a:t>
            </a:r>
            <a:r>
              <a:rPr lang="da-DK" dirty="0" err="1"/>
              <a:t>friendlier</a:t>
            </a:r>
            <a:r>
              <a:rPr lang="da-DK" dirty="0"/>
              <a:t> distribution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Excel to do </a:t>
            </a:r>
            <a:r>
              <a:rPr lang="da-DK" dirty="0" err="1"/>
              <a:t>majority</a:t>
            </a:r>
            <a:r>
              <a:rPr lang="da-DK" dirty="0"/>
              <a:t> of </a:t>
            </a:r>
            <a:r>
              <a:rPr lang="da-DK" dirty="0" err="1"/>
              <a:t>cleaning</a:t>
            </a:r>
            <a:r>
              <a:rPr lang="da-DK" dirty="0"/>
              <a:t> (</a:t>
            </a:r>
            <a:r>
              <a:rPr lang="da-DK" dirty="0" err="1"/>
              <a:t>search</a:t>
            </a:r>
            <a:r>
              <a:rPr lang="da-DK" dirty="0"/>
              <a:t>/</a:t>
            </a:r>
            <a:r>
              <a:rPr lang="da-DK" dirty="0" err="1"/>
              <a:t>replace</a:t>
            </a:r>
            <a:r>
              <a:rPr lang="da-DK" dirty="0"/>
              <a:t> &lt;*&gt;, ‘010’, </a:t>
            </a:r>
            <a:r>
              <a:rPr lang="da-DK" dirty="0" err="1"/>
              <a:t>punctuation</a:t>
            </a:r>
            <a:r>
              <a:rPr lang="da-DK" dirty="0"/>
              <a:t>, </a:t>
            </a:r>
            <a:r>
              <a:rPr lang="da-DK" dirty="0" err="1"/>
              <a:t>whitespace</a:t>
            </a:r>
            <a:r>
              <a:rPr lang="da-DK" dirty="0"/>
              <a:t>)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Python/Pandas </a:t>
            </a:r>
            <a:r>
              <a:rPr lang="da-DK" dirty="0" err="1"/>
              <a:t>library</a:t>
            </a:r>
            <a:r>
              <a:rPr lang="da-DK" dirty="0"/>
              <a:t> to balance data on </a:t>
            </a:r>
            <a:r>
              <a:rPr lang="da-DK" dirty="0" err="1"/>
              <a:t>gender</a:t>
            </a:r>
            <a:r>
              <a:rPr lang="da-DK" dirty="0"/>
              <a:t> label</a:t>
            </a:r>
          </a:p>
          <a:p>
            <a:pPr marL="0" indent="0" rtl="0">
              <a:buNone/>
            </a:pPr>
            <a:endParaRPr lang="da-DK" dirty="0"/>
          </a:p>
          <a:p>
            <a:pPr marL="0" indent="0" rtl="0">
              <a:buNone/>
            </a:pPr>
            <a:endParaRPr lang="da-DK" dirty="0"/>
          </a:p>
        </p:txBody>
      </p:sp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METHODOLOGY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19385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err="1"/>
              <a:t>Methodology</a:t>
            </a:r>
            <a:endParaRPr lang="da-DK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</p:spPr>
            <p:txBody>
              <a:bodyPr rtlCol="0"/>
              <a:lstStyle/>
              <a:p>
                <a:pPr marL="0" indent="0" rtl="0">
                  <a:buNone/>
                </a:pPr>
                <a:r>
                  <a:rPr lang="da-DK" sz="3200" dirty="0"/>
                  <a:t>Naïve-Bayes </a:t>
                </a:r>
                <a:r>
                  <a:rPr lang="da-DK" sz="3200" dirty="0" err="1"/>
                  <a:t>through</a:t>
                </a:r>
                <a:r>
                  <a:rPr lang="da-DK" sz="3200" dirty="0"/>
                  <a:t> NLTK-</a:t>
                </a:r>
                <a:r>
                  <a:rPr lang="da-DK" sz="3200" dirty="0" err="1"/>
                  <a:t>library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𝑙𝑎𝑏𝑒𝑙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𝑛𝑔𝑟𝑎𝑚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err="1" smtClean="0">
                          <a:latin typeface="Cambria Math" panose="02040503050406030204" pitchFamily="18" charset="0"/>
                        </a:rPr>
                        <m:t>𝑡𝑒𝑥𝑡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𝑛𝑔𝑟𝑎𝑚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𝑡𝑒𝑥𝑡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𝑙𝑎𝑏𝑒𝑙</m:t>
                              </m:r>
                            </m:e>
                          </m:d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𝑙𝑎𝑏𝑒𝑙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𝑛𝑔𝑟𝑎𝑚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𝑡𝑒𝑥𝑡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r>
                  <a:rPr lang="da-DK" sz="3200" dirty="0" err="1"/>
                  <a:t>Assumes</a:t>
                </a:r>
                <a:r>
                  <a:rPr lang="da-DK" sz="3200" dirty="0"/>
                  <a:t> </a:t>
                </a:r>
                <a:r>
                  <a:rPr lang="da-DK" sz="3200" dirty="0" err="1"/>
                  <a:t>indepence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:r>
                  <a:rPr lang="da-DK" sz="3200" dirty="0" err="1"/>
                  <a:t>Accuracy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</p:txBody>
          </p:sp>
        </mc:Choice>
        <mc:Fallback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  <a:blipFill>
                <a:blip r:embed="rId3"/>
                <a:stretch>
                  <a:fillRect l="-723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err="1"/>
              <a:t>Methodology</a:t>
            </a:r>
            <a:endParaRPr lang="da-DK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</p:spPr>
            <p:txBody>
              <a:bodyPr rtlCol="0"/>
              <a:lstStyle/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𝑟𝑒𝑐𝑎𝑙𝑙</m:t>
                      </m:r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a-DK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num>
                        <m:den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𝑓𝑎𝑙𝑠𝑒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𝑛𝑒𝑔𝑎𝑡𝑖𝑣𝑒𝑠</m:t>
                          </m:r>
                        </m:den>
                      </m:f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𝑝𝑟𝑒𝑐𝑖𝑠𝑖𝑜𝑛</m:t>
                      </m:r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a-DK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num>
                        <m:den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𝑓𝑎𝑙𝑠𝑒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den>
                      </m:f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</p:txBody>
          </p:sp>
        </mc:Choice>
        <mc:Fallback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6</a:t>
            </a:fld>
            <a:endParaRPr lang="da-DK" dirty="0"/>
          </a:p>
        </p:txBody>
      </p:sp>
      <p:pic>
        <p:nvPicPr>
          <p:cNvPr id="5" name="Billede 4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FEE7F534-A83A-4D7A-938D-59C5C3F0BA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896" y="1112997"/>
            <a:ext cx="7667625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81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CODE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7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4504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/>
              <a:t>CODE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12997"/>
            <a:ext cx="9275418" cy="5288753"/>
          </a:xfrm>
        </p:spPr>
        <p:txBody>
          <a:bodyPr rtlCol="0"/>
          <a:lstStyle/>
          <a:p>
            <a:pPr marL="0" indent="0" rtl="0">
              <a:buNone/>
            </a:pPr>
            <a:r>
              <a:rPr lang="da-DK" sz="3200" dirty="0" err="1"/>
              <a:t>Lorem</a:t>
            </a:r>
            <a:r>
              <a:rPr lang="da-DK" sz="3200" dirty="0"/>
              <a:t> </a:t>
            </a:r>
            <a:r>
              <a:rPr lang="da-DK" sz="3200" dirty="0" err="1"/>
              <a:t>ipsum</a:t>
            </a:r>
            <a:r>
              <a:rPr lang="da-DK" sz="3200" dirty="0"/>
              <a:t> </a:t>
            </a:r>
            <a:r>
              <a:rPr lang="da-DK" sz="3200" dirty="0" err="1"/>
              <a:t>dolor</a:t>
            </a:r>
            <a:r>
              <a:rPr lang="da-DK" sz="3200" dirty="0"/>
              <a:t> sit </a:t>
            </a:r>
            <a:r>
              <a:rPr lang="da-DK" sz="3200" dirty="0" err="1"/>
              <a:t>amet</a:t>
            </a:r>
            <a:r>
              <a:rPr lang="da-DK" sz="3200" dirty="0"/>
              <a:t>. </a:t>
            </a:r>
          </a:p>
          <a:p>
            <a:pPr rtl="0"/>
            <a:r>
              <a:rPr lang="da-DK" dirty="0"/>
              <a:t>Ut </a:t>
            </a:r>
            <a:r>
              <a:rPr lang="da-DK" dirty="0" err="1"/>
              <a:t>fermentum</a:t>
            </a:r>
            <a:r>
              <a:rPr lang="da-DK" dirty="0"/>
              <a:t> a </a:t>
            </a:r>
            <a:r>
              <a:rPr lang="da-DK" dirty="0" err="1"/>
              <a:t>magna</a:t>
            </a:r>
            <a:r>
              <a:rPr lang="da-DK" dirty="0"/>
              <a:t> ut </a:t>
            </a:r>
            <a:r>
              <a:rPr lang="da-DK" dirty="0" err="1"/>
              <a:t>eleifend</a:t>
            </a:r>
            <a:r>
              <a:rPr lang="da-DK" dirty="0"/>
              <a:t>. </a:t>
            </a:r>
            <a:r>
              <a:rPr lang="da-DK" dirty="0" err="1"/>
              <a:t>Integer</a:t>
            </a:r>
            <a:r>
              <a:rPr lang="da-DK" dirty="0"/>
              <a:t> </a:t>
            </a:r>
            <a:r>
              <a:rPr lang="da-DK" dirty="0" err="1"/>
              <a:t>convallis</a:t>
            </a:r>
            <a:r>
              <a:rPr lang="da-DK" dirty="0"/>
              <a:t> </a:t>
            </a:r>
            <a:r>
              <a:rPr lang="da-DK" dirty="0" err="1"/>
              <a:t>suscipit</a:t>
            </a:r>
            <a:r>
              <a:rPr lang="da-DK" dirty="0"/>
              <a:t> </a:t>
            </a:r>
            <a:r>
              <a:rPr lang="da-DK" dirty="0" err="1"/>
              <a:t>ante</a:t>
            </a:r>
            <a:r>
              <a:rPr lang="da-DK" dirty="0"/>
              <a:t> </a:t>
            </a:r>
            <a:r>
              <a:rPr lang="da-DK" dirty="0" err="1"/>
              <a:t>eu</a:t>
            </a:r>
            <a:r>
              <a:rPr lang="da-DK" dirty="0"/>
              <a:t> </a:t>
            </a:r>
            <a:r>
              <a:rPr lang="da-DK" dirty="0" err="1"/>
              <a:t>varius</a:t>
            </a:r>
            <a:r>
              <a:rPr lang="da-DK" dirty="0"/>
              <a:t>. </a:t>
            </a:r>
          </a:p>
          <a:p>
            <a:pPr rtl="0"/>
            <a:r>
              <a:rPr lang="da-DK" dirty="0" err="1"/>
              <a:t>Suspendisse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finibus </a:t>
            </a:r>
            <a:r>
              <a:rPr lang="da-DK" dirty="0" err="1"/>
              <a:t>justo</a:t>
            </a:r>
            <a:r>
              <a:rPr lang="da-DK" dirty="0"/>
              <a:t> </a:t>
            </a:r>
            <a:r>
              <a:rPr lang="da-DK" dirty="0" err="1"/>
              <a:t>viverra</a:t>
            </a:r>
            <a:r>
              <a:rPr lang="da-DK" dirty="0"/>
              <a:t> </a:t>
            </a:r>
            <a:r>
              <a:rPr lang="da-DK" dirty="0" err="1"/>
              <a:t>blandit</a:t>
            </a:r>
            <a:r>
              <a:rPr lang="da-DK" dirty="0"/>
              <a:t>. </a:t>
            </a:r>
          </a:p>
          <a:p>
            <a:pPr rtl="0"/>
            <a:r>
              <a:rPr lang="da-DK" dirty="0"/>
              <a:t>Ut </a:t>
            </a:r>
            <a:r>
              <a:rPr lang="da-DK" dirty="0" err="1"/>
              <a:t>congue</a:t>
            </a:r>
            <a:r>
              <a:rPr lang="da-DK" dirty="0"/>
              <a:t> </a:t>
            </a:r>
            <a:r>
              <a:rPr lang="da-DK" dirty="0" err="1"/>
              <a:t>quis</a:t>
            </a:r>
            <a:r>
              <a:rPr lang="da-DK" dirty="0"/>
              <a:t> </a:t>
            </a:r>
            <a:r>
              <a:rPr lang="da-DK" dirty="0" err="1"/>
              <a:t>tortor</a:t>
            </a:r>
            <a:r>
              <a:rPr lang="da-DK" dirty="0"/>
              <a:t> eget sodales. </a:t>
            </a:r>
          </a:p>
          <a:p>
            <a:pPr rtl="0"/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39002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FINDINGS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07819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649_TF16411245.potx" id="{B172047B-F3FA-4EC6-8DB8-E17BEA581C39}" vid="{4A242DF2-EDBE-4D51-9529-99C6B16E8C5D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8A784AD-7888-482C-A72A-80D306396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B61CFE-D4DA-4753-A9A5-D482B9609A35}">
  <ds:schemaRefs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sharepoint/v3"/>
    <ds:schemaRef ds:uri="http://purl.org/dc/terms/"/>
    <ds:schemaRef ds:uri="http://schemas.microsoft.com/office/infopath/2007/PartnerControls"/>
    <ds:schemaRef ds:uri="http://www.w3.org/XML/1998/namespace"/>
    <ds:schemaRef ds:uri="fb0879af-3eba-417a-a55a-ffe6dcd6ca77"/>
    <ds:schemaRef ds:uri="6dc4bcd6-49db-4c07-9060-8acfc67cef9f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Præsentation med minimalistiske farver</Template>
  <TotalTime>0</TotalTime>
  <Words>380</Words>
  <Application>Microsoft Office PowerPoint</Application>
  <PresentationFormat>Widescreen</PresentationFormat>
  <Paragraphs>93</Paragraphs>
  <Slides>12</Slides>
  <Notes>12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8" baseType="lpstr">
      <vt:lpstr>Arial</vt:lpstr>
      <vt:lpstr>Calibri</vt:lpstr>
      <vt:lpstr>Cambria Math</vt:lpstr>
      <vt:lpstr>Corbel</vt:lpstr>
      <vt:lpstr>Times New Roman</vt:lpstr>
      <vt:lpstr>Office-tema</vt:lpstr>
      <vt:lpstr>MINI PROJECT 1 Identifying the girl next door</vt:lpstr>
      <vt:lpstr>DATA</vt:lpstr>
      <vt:lpstr>Overview, Cleaning &amp; PREPROCESSING</vt:lpstr>
      <vt:lpstr>METHODOLOGY</vt:lpstr>
      <vt:lpstr>Methodology</vt:lpstr>
      <vt:lpstr>Methodology</vt:lpstr>
      <vt:lpstr>CODE</vt:lpstr>
      <vt:lpstr>CODE</vt:lpstr>
      <vt:lpstr>FINDINGS</vt:lpstr>
      <vt:lpstr>FUTURE WORK</vt:lpstr>
      <vt:lpstr>FUTURE WORK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2020-03-02T11:19:58Z</dcterms:created>
  <dcterms:modified xsi:type="dcterms:W3CDTF">2020-03-02T12:17:59Z</dcterms:modified>
</cp:coreProperties>
</file>

<file path=docProps/thumbnail.jpeg>
</file>